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8" r:id="rId3"/>
  </p:sldIdLst>
  <p:sldSz cx="12192000" cy="6858000"/>
  <p:notesSz cx="12192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-Light"/>
      <p:regular r:id="rId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noFill/>
        </p:spPr>
      </p:pic>
      <p:pic>
        <p:nvPicPr>
          <p:cNvPr id="10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287" y="2176247"/>
            <a:ext cx="2133600" cy="705637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>
            <a:off x="813942" y="2209928"/>
            <a:ext cx="2018665" cy="590676"/>
          </a:xfrm>
          <a:custGeom>
            <a:avLst/>
            <a:gdLst/>
            <a:ahLst/>
            <a:cxnLst/>
            <a:rect l="0" t="0" r="0" b="0"/>
            <a:pathLst>
              <a:path w="2018665" h="590676">
                <a:moveTo>
                  <a:pt x="1505966" y="221107"/>
                </a:moveTo>
                <a:cubicBezTo>
                  <a:pt x="1491743" y="221107"/>
                  <a:pt x="1479297" y="223774"/>
                  <a:pt x="1468756" y="229107"/>
                </a:cubicBezTo>
                <a:cubicBezTo>
                  <a:pt x="1458215" y="234442"/>
                  <a:pt x="1449325" y="241681"/>
                  <a:pt x="1442340" y="250697"/>
                </a:cubicBezTo>
                <a:cubicBezTo>
                  <a:pt x="1435355" y="259842"/>
                  <a:pt x="1430021" y="270509"/>
                  <a:pt x="1426337" y="282828"/>
                </a:cubicBezTo>
                <a:cubicBezTo>
                  <a:pt x="1422528" y="295275"/>
                  <a:pt x="1420368" y="308356"/>
                  <a:pt x="1419860" y="322452"/>
                </a:cubicBezTo>
                <a:lnTo>
                  <a:pt x="1587755" y="322452"/>
                </a:lnTo>
                <a:cubicBezTo>
                  <a:pt x="1588643" y="290830"/>
                  <a:pt x="1582293" y="266064"/>
                  <a:pt x="1568705" y="248031"/>
                </a:cubicBezTo>
                <a:cubicBezTo>
                  <a:pt x="1555243" y="229996"/>
                  <a:pt x="1534287" y="221107"/>
                  <a:pt x="1505966" y="221107"/>
                </a:cubicBezTo>
                <a:close/>
                <a:moveTo>
                  <a:pt x="3613023" y="4648072"/>
                </a:moveTo>
                <a:moveTo>
                  <a:pt x="1508634" y="141605"/>
                </a:moveTo>
                <a:cubicBezTo>
                  <a:pt x="1542034" y="141605"/>
                  <a:pt x="1570483" y="146431"/>
                  <a:pt x="1594231" y="156337"/>
                </a:cubicBezTo>
                <a:cubicBezTo>
                  <a:pt x="1617853" y="166115"/>
                  <a:pt x="1637284" y="179705"/>
                  <a:pt x="1652397" y="197103"/>
                </a:cubicBezTo>
                <a:cubicBezTo>
                  <a:pt x="1667637" y="214630"/>
                  <a:pt x="1678813" y="235203"/>
                  <a:pt x="1685925" y="258952"/>
                </a:cubicBezTo>
                <a:cubicBezTo>
                  <a:pt x="1693037" y="282828"/>
                  <a:pt x="1696593" y="308737"/>
                  <a:pt x="1696593" y="336676"/>
                </a:cubicBezTo>
                <a:lnTo>
                  <a:pt x="1696593" y="354583"/>
                </a:lnTo>
                <a:cubicBezTo>
                  <a:pt x="1696593" y="368300"/>
                  <a:pt x="1693546" y="378332"/>
                  <a:pt x="1687450" y="384937"/>
                </a:cubicBezTo>
                <a:cubicBezTo>
                  <a:pt x="1681353" y="391413"/>
                  <a:pt x="1672972" y="394715"/>
                  <a:pt x="1662303" y="394715"/>
                </a:cubicBezTo>
                <a:lnTo>
                  <a:pt x="1419860" y="394715"/>
                </a:lnTo>
                <a:cubicBezTo>
                  <a:pt x="1419860" y="411733"/>
                  <a:pt x="1421893" y="427101"/>
                  <a:pt x="1425830" y="440944"/>
                </a:cubicBezTo>
                <a:cubicBezTo>
                  <a:pt x="1429893" y="454787"/>
                  <a:pt x="1436243" y="466597"/>
                  <a:pt x="1445006" y="476250"/>
                </a:cubicBezTo>
                <a:cubicBezTo>
                  <a:pt x="1453897" y="485901"/>
                  <a:pt x="1465200" y="493268"/>
                  <a:pt x="1479043" y="498347"/>
                </a:cubicBezTo>
                <a:cubicBezTo>
                  <a:pt x="1492885" y="503427"/>
                  <a:pt x="1509396" y="505968"/>
                  <a:pt x="1528827" y="505968"/>
                </a:cubicBezTo>
                <a:cubicBezTo>
                  <a:pt x="1548384" y="505968"/>
                  <a:pt x="1565656" y="504444"/>
                  <a:pt x="1580515" y="501650"/>
                </a:cubicBezTo>
                <a:cubicBezTo>
                  <a:pt x="1595502" y="498856"/>
                  <a:pt x="1608328" y="495681"/>
                  <a:pt x="1619250" y="492251"/>
                </a:cubicBezTo>
                <a:cubicBezTo>
                  <a:pt x="1630046" y="488822"/>
                  <a:pt x="1639062" y="485775"/>
                  <a:pt x="1646175" y="482853"/>
                </a:cubicBezTo>
                <a:cubicBezTo>
                  <a:pt x="1653287" y="480059"/>
                  <a:pt x="1659128" y="478663"/>
                  <a:pt x="1663574" y="478663"/>
                </a:cubicBezTo>
                <a:cubicBezTo>
                  <a:pt x="1666240" y="478663"/>
                  <a:pt x="1668527" y="479170"/>
                  <a:pt x="1670305" y="480187"/>
                </a:cubicBezTo>
                <a:cubicBezTo>
                  <a:pt x="1672083" y="481330"/>
                  <a:pt x="1673606" y="483107"/>
                  <a:pt x="1674750" y="485775"/>
                </a:cubicBezTo>
                <a:cubicBezTo>
                  <a:pt x="1676019" y="488442"/>
                  <a:pt x="1676781" y="492251"/>
                  <a:pt x="1677290" y="497205"/>
                </a:cubicBezTo>
                <a:cubicBezTo>
                  <a:pt x="1677671" y="502157"/>
                  <a:pt x="1677925" y="508253"/>
                  <a:pt x="1677925" y="515746"/>
                </a:cubicBezTo>
                <a:cubicBezTo>
                  <a:pt x="1677925" y="522224"/>
                  <a:pt x="1677797" y="527812"/>
                  <a:pt x="1677416" y="532511"/>
                </a:cubicBezTo>
                <a:cubicBezTo>
                  <a:pt x="1677162" y="537082"/>
                  <a:pt x="1676655" y="541019"/>
                  <a:pt x="1676147" y="544321"/>
                </a:cubicBezTo>
                <a:cubicBezTo>
                  <a:pt x="1675512" y="547624"/>
                  <a:pt x="1674622" y="550290"/>
                  <a:pt x="1673480" y="552576"/>
                </a:cubicBezTo>
                <a:cubicBezTo>
                  <a:pt x="1672209" y="554736"/>
                  <a:pt x="1670685" y="556894"/>
                  <a:pt x="1668781" y="559053"/>
                </a:cubicBezTo>
                <a:cubicBezTo>
                  <a:pt x="1666875" y="561086"/>
                  <a:pt x="1661541" y="564007"/>
                  <a:pt x="1652906" y="567563"/>
                </a:cubicBezTo>
                <a:cubicBezTo>
                  <a:pt x="1644269" y="571119"/>
                  <a:pt x="1633221" y="574547"/>
                  <a:pt x="1619885" y="577976"/>
                </a:cubicBezTo>
                <a:cubicBezTo>
                  <a:pt x="1606424" y="581406"/>
                  <a:pt x="1591184" y="584453"/>
                  <a:pt x="1573912" y="586994"/>
                </a:cubicBezTo>
                <a:cubicBezTo>
                  <a:pt x="1556640" y="589533"/>
                  <a:pt x="1538097" y="590676"/>
                  <a:pt x="1518540" y="590676"/>
                </a:cubicBezTo>
                <a:cubicBezTo>
                  <a:pt x="1483106" y="590676"/>
                  <a:pt x="1452118" y="586232"/>
                  <a:pt x="1425449" y="577342"/>
                </a:cubicBezTo>
                <a:cubicBezTo>
                  <a:pt x="1398778" y="568451"/>
                  <a:pt x="1376553" y="554863"/>
                  <a:pt x="1358647" y="536701"/>
                </a:cubicBezTo>
                <a:cubicBezTo>
                  <a:pt x="1340866" y="518540"/>
                  <a:pt x="1327531" y="495681"/>
                  <a:pt x="1318768" y="467994"/>
                </a:cubicBezTo>
                <a:cubicBezTo>
                  <a:pt x="1309878" y="440308"/>
                  <a:pt x="1305560" y="407796"/>
                  <a:pt x="1305560" y="370586"/>
                </a:cubicBezTo>
                <a:cubicBezTo>
                  <a:pt x="1305560" y="335152"/>
                  <a:pt x="1310133" y="303276"/>
                  <a:pt x="1319403" y="274827"/>
                </a:cubicBezTo>
                <a:cubicBezTo>
                  <a:pt x="1328547" y="246380"/>
                  <a:pt x="1342009" y="222376"/>
                  <a:pt x="1359535" y="202564"/>
                </a:cubicBezTo>
                <a:cubicBezTo>
                  <a:pt x="1377062" y="182752"/>
                  <a:pt x="1398525" y="167639"/>
                  <a:pt x="1423671" y="157226"/>
                </a:cubicBezTo>
                <a:cubicBezTo>
                  <a:pt x="1448816" y="146812"/>
                  <a:pt x="1477137" y="141605"/>
                  <a:pt x="1508634" y="141605"/>
                </a:cubicBezTo>
                <a:close/>
                <a:moveTo>
                  <a:pt x="3692525" y="4648072"/>
                </a:moveTo>
                <a:moveTo>
                  <a:pt x="1105155" y="141605"/>
                </a:moveTo>
                <a:cubicBezTo>
                  <a:pt x="1117600" y="141605"/>
                  <a:pt x="1129793" y="142494"/>
                  <a:pt x="1141603" y="144271"/>
                </a:cubicBezTo>
                <a:cubicBezTo>
                  <a:pt x="1153287" y="146050"/>
                  <a:pt x="1163956" y="148336"/>
                  <a:pt x="1173481" y="151002"/>
                </a:cubicBezTo>
                <a:cubicBezTo>
                  <a:pt x="1183006" y="153669"/>
                  <a:pt x="1191006" y="156590"/>
                  <a:pt x="1197610" y="159638"/>
                </a:cubicBezTo>
                <a:cubicBezTo>
                  <a:pt x="1204087" y="162813"/>
                  <a:pt x="1208787" y="165481"/>
                  <a:pt x="1211708" y="167639"/>
                </a:cubicBezTo>
                <a:cubicBezTo>
                  <a:pt x="1214502" y="169926"/>
                  <a:pt x="1216534" y="172212"/>
                  <a:pt x="1217677" y="174370"/>
                </a:cubicBezTo>
                <a:cubicBezTo>
                  <a:pt x="1218819" y="176657"/>
                  <a:pt x="1219709" y="179324"/>
                  <a:pt x="1220343" y="182371"/>
                </a:cubicBezTo>
                <a:cubicBezTo>
                  <a:pt x="1220978" y="185546"/>
                  <a:pt x="1221487" y="189483"/>
                  <a:pt x="1221868" y="194056"/>
                </a:cubicBezTo>
                <a:cubicBezTo>
                  <a:pt x="1222375" y="198627"/>
                  <a:pt x="1222630" y="204343"/>
                  <a:pt x="1222630" y="211201"/>
                </a:cubicBezTo>
                <a:cubicBezTo>
                  <a:pt x="1222630" y="219201"/>
                  <a:pt x="1222375" y="225806"/>
                  <a:pt x="1221868" y="230886"/>
                </a:cubicBezTo>
                <a:cubicBezTo>
                  <a:pt x="1221487" y="235965"/>
                  <a:pt x="1220725" y="239902"/>
                  <a:pt x="1219709" y="242951"/>
                </a:cubicBezTo>
                <a:cubicBezTo>
                  <a:pt x="1218693" y="245871"/>
                  <a:pt x="1217168" y="247903"/>
                  <a:pt x="1215390" y="248919"/>
                </a:cubicBezTo>
                <a:cubicBezTo>
                  <a:pt x="1213612" y="249936"/>
                  <a:pt x="1211581" y="250570"/>
                  <a:pt x="1209168" y="250570"/>
                </a:cubicBezTo>
                <a:cubicBezTo>
                  <a:pt x="1206500" y="250570"/>
                  <a:pt x="1202309" y="248919"/>
                  <a:pt x="1196722" y="245871"/>
                </a:cubicBezTo>
                <a:cubicBezTo>
                  <a:pt x="1191006" y="242696"/>
                  <a:pt x="1184022" y="239394"/>
                  <a:pt x="1175512" y="235838"/>
                </a:cubicBezTo>
                <a:cubicBezTo>
                  <a:pt x="1167003" y="232156"/>
                  <a:pt x="1157225" y="228853"/>
                  <a:pt x="1146049" y="225678"/>
                </a:cubicBezTo>
                <a:cubicBezTo>
                  <a:pt x="1134872" y="222631"/>
                  <a:pt x="1122172" y="221107"/>
                  <a:pt x="1107822" y="221107"/>
                </a:cubicBezTo>
                <a:cubicBezTo>
                  <a:pt x="1097662" y="221107"/>
                  <a:pt x="1088899" y="222122"/>
                  <a:pt x="1081533" y="224155"/>
                </a:cubicBezTo>
                <a:cubicBezTo>
                  <a:pt x="1074040" y="226313"/>
                  <a:pt x="1067943" y="229234"/>
                  <a:pt x="1063244" y="233044"/>
                </a:cubicBezTo>
                <a:cubicBezTo>
                  <a:pt x="1058418" y="236982"/>
                  <a:pt x="1054862" y="241553"/>
                  <a:pt x="1052450" y="246761"/>
                </a:cubicBezTo>
                <a:cubicBezTo>
                  <a:pt x="1050037" y="251968"/>
                  <a:pt x="1048893" y="257556"/>
                  <a:pt x="1048893" y="263525"/>
                </a:cubicBezTo>
                <a:cubicBezTo>
                  <a:pt x="1048893" y="272669"/>
                  <a:pt x="1051687" y="280415"/>
                  <a:pt x="1057403" y="286638"/>
                </a:cubicBezTo>
                <a:cubicBezTo>
                  <a:pt x="1062990" y="292988"/>
                  <a:pt x="1070484" y="298450"/>
                  <a:pt x="1079755" y="303149"/>
                </a:cubicBezTo>
                <a:cubicBezTo>
                  <a:pt x="1088899" y="307975"/>
                  <a:pt x="1099440" y="312419"/>
                  <a:pt x="1111124" y="316611"/>
                </a:cubicBezTo>
                <a:cubicBezTo>
                  <a:pt x="1122934" y="320801"/>
                  <a:pt x="1134872" y="325246"/>
                  <a:pt x="1146937" y="330200"/>
                </a:cubicBezTo>
                <a:cubicBezTo>
                  <a:pt x="1159003" y="335152"/>
                  <a:pt x="1170813" y="340868"/>
                  <a:pt x="1182625" y="347344"/>
                </a:cubicBezTo>
                <a:cubicBezTo>
                  <a:pt x="1194435" y="353949"/>
                  <a:pt x="1204850" y="361950"/>
                  <a:pt x="1214121" y="371475"/>
                </a:cubicBezTo>
                <a:cubicBezTo>
                  <a:pt x="1223391" y="381000"/>
                  <a:pt x="1230758" y="392430"/>
                  <a:pt x="1236472" y="405638"/>
                </a:cubicBezTo>
                <a:cubicBezTo>
                  <a:pt x="1242060" y="418972"/>
                  <a:pt x="1244855" y="434594"/>
                  <a:pt x="1244855" y="452755"/>
                </a:cubicBezTo>
                <a:cubicBezTo>
                  <a:pt x="1244855" y="475361"/>
                  <a:pt x="1240663" y="495300"/>
                  <a:pt x="1232155" y="512571"/>
                </a:cubicBezTo>
                <a:cubicBezTo>
                  <a:pt x="1223646" y="529844"/>
                  <a:pt x="1211708" y="544321"/>
                  <a:pt x="1196213" y="555878"/>
                </a:cubicBezTo>
                <a:cubicBezTo>
                  <a:pt x="1180719" y="567563"/>
                  <a:pt x="1162431" y="576199"/>
                  <a:pt x="1141350" y="582040"/>
                </a:cubicBezTo>
                <a:cubicBezTo>
                  <a:pt x="1120140" y="587882"/>
                  <a:pt x="1097281" y="590676"/>
                  <a:pt x="1072515" y="590676"/>
                </a:cubicBezTo>
                <a:cubicBezTo>
                  <a:pt x="1057656" y="590676"/>
                  <a:pt x="1043433" y="589661"/>
                  <a:pt x="1029971" y="587375"/>
                </a:cubicBezTo>
                <a:cubicBezTo>
                  <a:pt x="1016381" y="585215"/>
                  <a:pt x="1004316" y="582294"/>
                  <a:pt x="993522" y="578865"/>
                </a:cubicBezTo>
                <a:cubicBezTo>
                  <a:pt x="982853" y="575437"/>
                  <a:pt x="973837" y="572007"/>
                  <a:pt x="966725" y="568451"/>
                </a:cubicBezTo>
                <a:cubicBezTo>
                  <a:pt x="959612" y="564895"/>
                  <a:pt x="954406" y="561467"/>
                  <a:pt x="951103" y="558419"/>
                </a:cubicBezTo>
                <a:cubicBezTo>
                  <a:pt x="947802" y="555244"/>
                  <a:pt x="945262" y="550290"/>
                  <a:pt x="943484" y="543687"/>
                </a:cubicBezTo>
                <a:cubicBezTo>
                  <a:pt x="941706" y="536956"/>
                  <a:pt x="940816" y="527050"/>
                  <a:pt x="940816" y="513969"/>
                </a:cubicBezTo>
                <a:cubicBezTo>
                  <a:pt x="940816" y="505332"/>
                  <a:pt x="941197" y="498347"/>
                  <a:pt x="941706" y="493140"/>
                </a:cubicBezTo>
                <a:cubicBezTo>
                  <a:pt x="942340" y="487933"/>
                  <a:pt x="943230" y="483743"/>
                  <a:pt x="944372" y="480694"/>
                </a:cubicBezTo>
                <a:cubicBezTo>
                  <a:pt x="945643" y="477519"/>
                  <a:pt x="947166" y="475488"/>
                  <a:pt x="948944" y="474471"/>
                </a:cubicBezTo>
                <a:cubicBezTo>
                  <a:pt x="950722" y="473328"/>
                  <a:pt x="952881" y="472820"/>
                  <a:pt x="955549" y="472820"/>
                </a:cubicBezTo>
                <a:cubicBezTo>
                  <a:pt x="958850" y="472820"/>
                  <a:pt x="963677" y="474726"/>
                  <a:pt x="970153" y="478408"/>
                </a:cubicBezTo>
                <a:cubicBezTo>
                  <a:pt x="976503" y="482219"/>
                  <a:pt x="984505" y="486282"/>
                  <a:pt x="994030" y="490727"/>
                </a:cubicBezTo>
                <a:cubicBezTo>
                  <a:pt x="1003555" y="495172"/>
                  <a:pt x="1014603" y="499363"/>
                  <a:pt x="1027303" y="503174"/>
                </a:cubicBezTo>
                <a:cubicBezTo>
                  <a:pt x="1039877" y="507111"/>
                  <a:pt x="1054228" y="509015"/>
                  <a:pt x="1070356" y="509015"/>
                </a:cubicBezTo>
                <a:cubicBezTo>
                  <a:pt x="1080516" y="509015"/>
                  <a:pt x="1089406" y="508000"/>
                  <a:pt x="1097408" y="505968"/>
                </a:cubicBezTo>
                <a:cubicBezTo>
                  <a:pt x="1105281" y="503808"/>
                  <a:pt x="1112140" y="500888"/>
                  <a:pt x="1117855" y="496951"/>
                </a:cubicBezTo>
                <a:cubicBezTo>
                  <a:pt x="1123697" y="493140"/>
                  <a:pt x="1128141" y="488188"/>
                  <a:pt x="1131062" y="482219"/>
                </a:cubicBezTo>
                <a:cubicBezTo>
                  <a:pt x="1133984" y="476250"/>
                  <a:pt x="1135508" y="469392"/>
                  <a:pt x="1135508" y="461644"/>
                </a:cubicBezTo>
                <a:cubicBezTo>
                  <a:pt x="1135508" y="452755"/>
                  <a:pt x="1132713" y="445134"/>
                  <a:pt x="1127253" y="438657"/>
                </a:cubicBezTo>
                <a:cubicBezTo>
                  <a:pt x="1121791" y="432307"/>
                  <a:pt x="1114425" y="426719"/>
                  <a:pt x="1105409" y="422020"/>
                </a:cubicBezTo>
                <a:cubicBezTo>
                  <a:pt x="1096265" y="417194"/>
                  <a:pt x="1085978" y="412750"/>
                  <a:pt x="1074547" y="408558"/>
                </a:cubicBezTo>
                <a:cubicBezTo>
                  <a:pt x="1063118" y="404368"/>
                  <a:pt x="1051306" y="399795"/>
                  <a:pt x="1039241" y="394715"/>
                </a:cubicBezTo>
                <a:cubicBezTo>
                  <a:pt x="1027303" y="389636"/>
                  <a:pt x="1015493" y="383920"/>
                  <a:pt x="1004062" y="377317"/>
                </a:cubicBezTo>
                <a:cubicBezTo>
                  <a:pt x="992633" y="370713"/>
                  <a:pt x="982346" y="362712"/>
                  <a:pt x="973202" y="353187"/>
                </a:cubicBezTo>
                <a:cubicBezTo>
                  <a:pt x="964184" y="343662"/>
                  <a:pt x="956818" y="332232"/>
                  <a:pt x="951358" y="318769"/>
                </a:cubicBezTo>
                <a:cubicBezTo>
                  <a:pt x="945897" y="305434"/>
                  <a:pt x="943103" y="289306"/>
                  <a:pt x="943103" y="270637"/>
                </a:cubicBezTo>
                <a:cubicBezTo>
                  <a:pt x="943103" y="251587"/>
                  <a:pt x="946785" y="234061"/>
                  <a:pt x="954278" y="218186"/>
                </a:cubicBezTo>
                <a:cubicBezTo>
                  <a:pt x="961644" y="202183"/>
                  <a:pt x="972440" y="188594"/>
                  <a:pt x="986409" y="177292"/>
                </a:cubicBezTo>
                <a:cubicBezTo>
                  <a:pt x="1000380" y="165988"/>
                  <a:pt x="1017397" y="157226"/>
                  <a:pt x="1037463" y="151002"/>
                </a:cubicBezTo>
                <a:cubicBezTo>
                  <a:pt x="1057656" y="144652"/>
                  <a:pt x="1080135" y="141605"/>
                  <a:pt x="1105155" y="141605"/>
                </a:cubicBezTo>
                <a:close/>
                <a:moveTo>
                  <a:pt x="3692525" y="4648072"/>
                </a:moveTo>
                <a:moveTo>
                  <a:pt x="740919" y="141605"/>
                </a:moveTo>
                <a:cubicBezTo>
                  <a:pt x="753365" y="141605"/>
                  <a:pt x="765557" y="142494"/>
                  <a:pt x="777368" y="144271"/>
                </a:cubicBezTo>
                <a:cubicBezTo>
                  <a:pt x="789052" y="146050"/>
                  <a:pt x="799719" y="148336"/>
                  <a:pt x="809244" y="151002"/>
                </a:cubicBezTo>
                <a:cubicBezTo>
                  <a:pt x="818769" y="153669"/>
                  <a:pt x="826771" y="156590"/>
                  <a:pt x="833375" y="159638"/>
                </a:cubicBezTo>
                <a:cubicBezTo>
                  <a:pt x="839852" y="162813"/>
                  <a:pt x="844550" y="165481"/>
                  <a:pt x="847472" y="167639"/>
                </a:cubicBezTo>
                <a:cubicBezTo>
                  <a:pt x="850265" y="169926"/>
                  <a:pt x="852297" y="172212"/>
                  <a:pt x="853440" y="174370"/>
                </a:cubicBezTo>
                <a:cubicBezTo>
                  <a:pt x="854584" y="176657"/>
                  <a:pt x="855472" y="179324"/>
                  <a:pt x="856108" y="182371"/>
                </a:cubicBezTo>
                <a:cubicBezTo>
                  <a:pt x="856743" y="185546"/>
                  <a:pt x="857250" y="189483"/>
                  <a:pt x="857631" y="194056"/>
                </a:cubicBezTo>
                <a:cubicBezTo>
                  <a:pt x="858140" y="198627"/>
                  <a:pt x="858393" y="204343"/>
                  <a:pt x="858393" y="211201"/>
                </a:cubicBezTo>
                <a:cubicBezTo>
                  <a:pt x="858393" y="219201"/>
                  <a:pt x="858140" y="225806"/>
                  <a:pt x="857631" y="230886"/>
                </a:cubicBezTo>
                <a:cubicBezTo>
                  <a:pt x="857250" y="235965"/>
                  <a:pt x="856488" y="239902"/>
                  <a:pt x="855472" y="242951"/>
                </a:cubicBezTo>
                <a:cubicBezTo>
                  <a:pt x="854456" y="245871"/>
                  <a:pt x="852933" y="247903"/>
                  <a:pt x="851155" y="248919"/>
                </a:cubicBezTo>
                <a:cubicBezTo>
                  <a:pt x="849377" y="249936"/>
                  <a:pt x="847344" y="250570"/>
                  <a:pt x="844931" y="250570"/>
                </a:cubicBezTo>
                <a:cubicBezTo>
                  <a:pt x="842265" y="250570"/>
                  <a:pt x="838074" y="248919"/>
                  <a:pt x="832485" y="245871"/>
                </a:cubicBezTo>
                <a:cubicBezTo>
                  <a:pt x="826771" y="242696"/>
                  <a:pt x="819785" y="239394"/>
                  <a:pt x="811277" y="235838"/>
                </a:cubicBezTo>
                <a:cubicBezTo>
                  <a:pt x="802768" y="232156"/>
                  <a:pt x="792988" y="228853"/>
                  <a:pt x="781813" y="225678"/>
                </a:cubicBezTo>
                <a:cubicBezTo>
                  <a:pt x="770636" y="222631"/>
                  <a:pt x="757936" y="221107"/>
                  <a:pt x="743585" y="221107"/>
                </a:cubicBezTo>
                <a:cubicBezTo>
                  <a:pt x="733425" y="221107"/>
                  <a:pt x="724663" y="222122"/>
                  <a:pt x="717296" y="224155"/>
                </a:cubicBezTo>
                <a:cubicBezTo>
                  <a:pt x="709804" y="226313"/>
                  <a:pt x="703708" y="229234"/>
                  <a:pt x="699008" y="233044"/>
                </a:cubicBezTo>
                <a:cubicBezTo>
                  <a:pt x="694183" y="236982"/>
                  <a:pt x="690627" y="241553"/>
                  <a:pt x="688213" y="246761"/>
                </a:cubicBezTo>
                <a:cubicBezTo>
                  <a:pt x="685800" y="251968"/>
                  <a:pt x="684658" y="257556"/>
                  <a:pt x="684658" y="263525"/>
                </a:cubicBezTo>
                <a:cubicBezTo>
                  <a:pt x="684658" y="272669"/>
                  <a:pt x="687452" y="280415"/>
                  <a:pt x="693166" y="286638"/>
                </a:cubicBezTo>
                <a:cubicBezTo>
                  <a:pt x="698755" y="292988"/>
                  <a:pt x="706247" y="298450"/>
                  <a:pt x="715519" y="303149"/>
                </a:cubicBezTo>
                <a:cubicBezTo>
                  <a:pt x="724663" y="307975"/>
                  <a:pt x="735204" y="312419"/>
                  <a:pt x="746888" y="316611"/>
                </a:cubicBezTo>
                <a:cubicBezTo>
                  <a:pt x="758699" y="320801"/>
                  <a:pt x="770636" y="325246"/>
                  <a:pt x="782702" y="330200"/>
                </a:cubicBezTo>
                <a:cubicBezTo>
                  <a:pt x="794766" y="335152"/>
                  <a:pt x="806577" y="340868"/>
                  <a:pt x="818388" y="347344"/>
                </a:cubicBezTo>
                <a:cubicBezTo>
                  <a:pt x="830200" y="353949"/>
                  <a:pt x="840613" y="361950"/>
                  <a:pt x="849884" y="371475"/>
                </a:cubicBezTo>
                <a:cubicBezTo>
                  <a:pt x="859156" y="381000"/>
                  <a:pt x="866522" y="392430"/>
                  <a:pt x="872237" y="405638"/>
                </a:cubicBezTo>
                <a:cubicBezTo>
                  <a:pt x="877825" y="418972"/>
                  <a:pt x="880618" y="434594"/>
                  <a:pt x="880618" y="452755"/>
                </a:cubicBezTo>
                <a:cubicBezTo>
                  <a:pt x="880618" y="475361"/>
                  <a:pt x="876428" y="495300"/>
                  <a:pt x="867918" y="512571"/>
                </a:cubicBezTo>
                <a:cubicBezTo>
                  <a:pt x="859409" y="529844"/>
                  <a:pt x="847472" y="544321"/>
                  <a:pt x="831978" y="555878"/>
                </a:cubicBezTo>
                <a:cubicBezTo>
                  <a:pt x="816484" y="567563"/>
                  <a:pt x="798196" y="576199"/>
                  <a:pt x="777113" y="582040"/>
                </a:cubicBezTo>
                <a:cubicBezTo>
                  <a:pt x="755905" y="587882"/>
                  <a:pt x="733044" y="590676"/>
                  <a:pt x="708280" y="590676"/>
                </a:cubicBezTo>
                <a:cubicBezTo>
                  <a:pt x="693421" y="590676"/>
                  <a:pt x="679196" y="589661"/>
                  <a:pt x="665735" y="587375"/>
                </a:cubicBezTo>
                <a:cubicBezTo>
                  <a:pt x="652146" y="585215"/>
                  <a:pt x="640080" y="582294"/>
                  <a:pt x="629285" y="578865"/>
                </a:cubicBezTo>
                <a:cubicBezTo>
                  <a:pt x="618618" y="575437"/>
                  <a:pt x="609600" y="572007"/>
                  <a:pt x="602488" y="568451"/>
                </a:cubicBezTo>
                <a:cubicBezTo>
                  <a:pt x="595377" y="564895"/>
                  <a:pt x="590169" y="561467"/>
                  <a:pt x="586868" y="558419"/>
                </a:cubicBezTo>
                <a:cubicBezTo>
                  <a:pt x="583566" y="555244"/>
                  <a:pt x="581025" y="550290"/>
                  <a:pt x="579247" y="543687"/>
                </a:cubicBezTo>
                <a:cubicBezTo>
                  <a:pt x="577469" y="536956"/>
                  <a:pt x="576580" y="527050"/>
                  <a:pt x="576580" y="513969"/>
                </a:cubicBezTo>
                <a:cubicBezTo>
                  <a:pt x="576580" y="505332"/>
                  <a:pt x="576961" y="498347"/>
                  <a:pt x="577469" y="493140"/>
                </a:cubicBezTo>
                <a:cubicBezTo>
                  <a:pt x="578105" y="487933"/>
                  <a:pt x="578994" y="483743"/>
                  <a:pt x="580136" y="480694"/>
                </a:cubicBezTo>
                <a:cubicBezTo>
                  <a:pt x="581407" y="477519"/>
                  <a:pt x="582930" y="475488"/>
                  <a:pt x="584708" y="474471"/>
                </a:cubicBezTo>
                <a:cubicBezTo>
                  <a:pt x="586486" y="473328"/>
                  <a:pt x="588646" y="472820"/>
                  <a:pt x="591313" y="472820"/>
                </a:cubicBezTo>
                <a:cubicBezTo>
                  <a:pt x="594615" y="472820"/>
                  <a:pt x="599441" y="474726"/>
                  <a:pt x="605918" y="478408"/>
                </a:cubicBezTo>
                <a:cubicBezTo>
                  <a:pt x="612268" y="482219"/>
                  <a:pt x="620269" y="486282"/>
                  <a:pt x="629794" y="490727"/>
                </a:cubicBezTo>
                <a:cubicBezTo>
                  <a:pt x="639319" y="495172"/>
                  <a:pt x="650368" y="499363"/>
                  <a:pt x="663068" y="503174"/>
                </a:cubicBezTo>
                <a:cubicBezTo>
                  <a:pt x="675641" y="507111"/>
                  <a:pt x="689991" y="509015"/>
                  <a:pt x="706121" y="509015"/>
                </a:cubicBezTo>
                <a:cubicBezTo>
                  <a:pt x="716280" y="509015"/>
                  <a:pt x="725171" y="508000"/>
                  <a:pt x="733171" y="505968"/>
                </a:cubicBezTo>
                <a:cubicBezTo>
                  <a:pt x="741046" y="503808"/>
                  <a:pt x="747904" y="500888"/>
                  <a:pt x="753619" y="496951"/>
                </a:cubicBezTo>
                <a:cubicBezTo>
                  <a:pt x="759460" y="493140"/>
                  <a:pt x="763905" y="488188"/>
                  <a:pt x="766827" y="482219"/>
                </a:cubicBezTo>
                <a:cubicBezTo>
                  <a:pt x="769747" y="476250"/>
                  <a:pt x="771271" y="469392"/>
                  <a:pt x="771271" y="461644"/>
                </a:cubicBezTo>
                <a:cubicBezTo>
                  <a:pt x="771271" y="452755"/>
                  <a:pt x="768477" y="445134"/>
                  <a:pt x="763016" y="438657"/>
                </a:cubicBezTo>
                <a:cubicBezTo>
                  <a:pt x="757555" y="432307"/>
                  <a:pt x="750190" y="426719"/>
                  <a:pt x="741172" y="422020"/>
                </a:cubicBezTo>
                <a:cubicBezTo>
                  <a:pt x="732029" y="417194"/>
                  <a:pt x="721741" y="412750"/>
                  <a:pt x="710311" y="408558"/>
                </a:cubicBezTo>
                <a:cubicBezTo>
                  <a:pt x="698882" y="404368"/>
                  <a:pt x="687071" y="399795"/>
                  <a:pt x="675005" y="394715"/>
                </a:cubicBezTo>
                <a:cubicBezTo>
                  <a:pt x="663068" y="389636"/>
                  <a:pt x="651257" y="383920"/>
                  <a:pt x="639827" y="377317"/>
                </a:cubicBezTo>
                <a:cubicBezTo>
                  <a:pt x="628396" y="370713"/>
                  <a:pt x="618110" y="362712"/>
                  <a:pt x="608966" y="353187"/>
                </a:cubicBezTo>
                <a:cubicBezTo>
                  <a:pt x="599949" y="343662"/>
                  <a:pt x="592583" y="332232"/>
                  <a:pt x="587121" y="318769"/>
                </a:cubicBezTo>
                <a:cubicBezTo>
                  <a:pt x="581660" y="305434"/>
                  <a:pt x="578866" y="289306"/>
                  <a:pt x="578866" y="270637"/>
                </a:cubicBezTo>
                <a:cubicBezTo>
                  <a:pt x="578866" y="251587"/>
                  <a:pt x="582549" y="234061"/>
                  <a:pt x="590043" y="218186"/>
                </a:cubicBezTo>
                <a:cubicBezTo>
                  <a:pt x="597408" y="202183"/>
                  <a:pt x="608204" y="188594"/>
                  <a:pt x="622174" y="177292"/>
                </a:cubicBezTo>
                <a:cubicBezTo>
                  <a:pt x="636144" y="165988"/>
                  <a:pt x="653161" y="157226"/>
                  <a:pt x="673227" y="151002"/>
                </a:cubicBezTo>
                <a:cubicBezTo>
                  <a:pt x="693421" y="144652"/>
                  <a:pt x="715899" y="141605"/>
                  <a:pt x="740919" y="141605"/>
                </a:cubicBezTo>
                <a:close/>
                <a:moveTo>
                  <a:pt x="3692525" y="4648072"/>
                </a:moveTo>
                <a:moveTo>
                  <a:pt x="259855" y="113030"/>
                </a:moveTo>
                <a:lnTo>
                  <a:pt x="178156" y="358520"/>
                </a:lnTo>
                <a:lnTo>
                  <a:pt x="342011" y="358520"/>
                </a:lnTo>
                <a:lnTo>
                  <a:pt x="260300" y="113030"/>
                </a:lnTo>
                <a:close/>
                <a:moveTo>
                  <a:pt x="3721100" y="4648072"/>
                </a:moveTo>
                <a:moveTo>
                  <a:pt x="1857884" y="44195"/>
                </a:moveTo>
                <a:cubicBezTo>
                  <a:pt x="1868933" y="44195"/>
                  <a:pt x="1878077" y="44576"/>
                  <a:pt x="1885315" y="45338"/>
                </a:cubicBezTo>
                <a:cubicBezTo>
                  <a:pt x="1892681" y="46101"/>
                  <a:pt x="1898397" y="47244"/>
                  <a:pt x="1902587" y="48894"/>
                </a:cubicBezTo>
                <a:cubicBezTo>
                  <a:pt x="1906778" y="50545"/>
                  <a:pt x="1909700" y="52577"/>
                  <a:pt x="1911478" y="54990"/>
                </a:cubicBezTo>
                <a:cubicBezTo>
                  <a:pt x="1913256" y="57276"/>
                  <a:pt x="1914144" y="60070"/>
                  <a:pt x="1914144" y="62992"/>
                </a:cubicBezTo>
                <a:lnTo>
                  <a:pt x="1914144" y="151892"/>
                </a:lnTo>
                <a:lnTo>
                  <a:pt x="2000759" y="151892"/>
                </a:lnTo>
                <a:cubicBezTo>
                  <a:pt x="2003806" y="151892"/>
                  <a:pt x="2006347" y="152526"/>
                  <a:pt x="2008633" y="154051"/>
                </a:cubicBezTo>
                <a:cubicBezTo>
                  <a:pt x="2010791" y="155575"/>
                  <a:pt x="2012697" y="157988"/>
                  <a:pt x="2014221" y="161417"/>
                </a:cubicBezTo>
                <a:cubicBezTo>
                  <a:pt x="2015618" y="164845"/>
                  <a:pt x="2016760" y="169544"/>
                  <a:pt x="2017522" y="175513"/>
                </a:cubicBezTo>
                <a:cubicBezTo>
                  <a:pt x="2018284" y="181482"/>
                  <a:pt x="2018665" y="188721"/>
                  <a:pt x="2018665" y="197357"/>
                </a:cubicBezTo>
                <a:cubicBezTo>
                  <a:pt x="2018665" y="213740"/>
                  <a:pt x="2017141" y="225425"/>
                  <a:pt x="2014221" y="232409"/>
                </a:cubicBezTo>
                <a:cubicBezTo>
                  <a:pt x="2011172" y="239394"/>
                  <a:pt x="2006855" y="242951"/>
                  <a:pt x="2001266" y="242951"/>
                </a:cubicBezTo>
                <a:lnTo>
                  <a:pt x="1914144" y="242951"/>
                </a:lnTo>
                <a:lnTo>
                  <a:pt x="1914144" y="430021"/>
                </a:lnTo>
                <a:cubicBezTo>
                  <a:pt x="1914144" y="451738"/>
                  <a:pt x="1917574" y="467994"/>
                  <a:pt x="1924431" y="478917"/>
                </a:cubicBezTo>
                <a:cubicBezTo>
                  <a:pt x="1931290" y="489712"/>
                  <a:pt x="1943481" y="495172"/>
                  <a:pt x="1961008" y="495172"/>
                </a:cubicBezTo>
                <a:cubicBezTo>
                  <a:pt x="1966977" y="495172"/>
                  <a:pt x="1972310" y="494664"/>
                  <a:pt x="1977137" y="493649"/>
                </a:cubicBezTo>
                <a:cubicBezTo>
                  <a:pt x="1981835" y="492632"/>
                  <a:pt x="1986153" y="491363"/>
                  <a:pt x="1989837" y="490093"/>
                </a:cubicBezTo>
                <a:cubicBezTo>
                  <a:pt x="1993519" y="488695"/>
                  <a:pt x="1996694" y="487552"/>
                  <a:pt x="1999234" y="486537"/>
                </a:cubicBezTo>
                <a:cubicBezTo>
                  <a:pt x="2001775" y="485394"/>
                  <a:pt x="2004060" y="484886"/>
                  <a:pt x="2006093" y="484886"/>
                </a:cubicBezTo>
                <a:cubicBezTo>
                  <a:pt x="2007871" y="484886"/>
                  <a:pt x="2009649" y="485394"/>
                  <a:pt x="2011300" y="486537"/>
                </a:cubicBezTo>
                <a:cubicBezTo>
                  <a:pt x="2012950" y="487552"/>
                  <a:pt x="2014221" y="489584"/>
                  <a:pt x="2015109" y="492759"/>
                </a:cubicBezTo>
                <a:cubicBezTo>
                  <a:pt x="2015999" y="495807"/>
                  <a:pt x="2016760" y="500126"/>
                  <a:pt x="2017522" y="505459"/>
                </a:cubicBezTo>
                <a:cubicBezTo>
                  <a:pt x="2018284" y="510794"/>
                  <a:pt x="2018665" y="517651"/>
                  <a:pt x="2018665" y="526033"/>
                </a:cubicBezTo>
                <a:cubicBezTo>
                  <a:pt x="2018665" y="539114"/>
                  <a:pt x="2017777" y="549147"/>
                  <a:pt x="2016253" y="556132"/>
                </a:cubicBezTo>
                <a:cubicBezTo>
                  <a:pt x="2014602" y="563118"/>
                  <a:pt x="2012443" y="568070"/>
                  <a:pt x="2009775" y="570864"/>
                </a:cubicBezTo>
                <a:cubicBezTo>
                  <a:pt x="2006981" y="573658"/>
                  <a:pt x="2003044" y="576199"/>
                  <a:pt x="1997837" y="578484"/>
                </a:cubicBezTo>
                <a:cubicBezTo>
                  <a:pt x="1992631" y="580644"/>
                  <a:pt x="1986534" y="582676"/>
                  <a:pt x="1979550" y="584326"/>
                </a:cubicBezTo>
                <a:cubicBezTo>
                  <a:pt x="1972565" y="585851"/>
                  <a:pt x="1964944" y="587120"/>
                  <a:pt x="1956816" y="588009"/>
                </a:cubicBezTo>
                <a:cubicBezTo>
                  <a:pt x="1948562" y="588899"/>
                  <a:pt x="1940306" y="589407"/>
                  <a:pt x="1932052" y="589407"/>
                </a:cubicBezTo>
                <a:cubicBezTo>
                  <a:pt x="1909700" y="589407"/>
                  <a:pt x="1890396" y="586613"/>
                  <a:pt x="1874012" y="580897"/>
                </a:cubicBezTo>
                <a:cubicBezTo>
                  <a:pt x="1857630" y="575309"/>
                  <a:pt x="1844040" y="566546"/>
                  <a:pt x="1833372" y="554736"/>
                </a:cubicBezTo>
                <a:cubicBezTo>
                  <a:pt x="1822705" y="543051"/>
                  <a:pt x="1814703" y="528193"/>
                  <a:pt x="1809750" y="510413"/>
                </a:cubicBezTo>
                <a:cubicBezTo>
                  <a:pt x="1804671" y="492506"/>
                  <a:pt x="1802131" y="471424"/>
                  <a:pt x="1802131" y="446913"/>
                </a:cubicBezTo>
                <a:lnTo>
                  <a:pt x="1802131" y="242951"/>
                </a:lnTo>
                <a:lnTo>
                  <a:pt x="1754378" y="242951"/>
                </a:lnTo>
                <a:cubicBezTo>
                  <a:pt x="1748663" y="242951"/>
                  <a:pt x="1744346" y="239394"/>
                  <a:pt x="1741425" y="232409"/>
                </a:cubicBezTo>
                <a:cubicBezTo>
                  <a:pt x="1738377" y="225425"/>
                  <a:pt x="1736980" y="213740"/>
                  <a:pt x="1736980" y="197357"/>
                </a:cubicBezTo>
                <a:cubicBezTo>
                  <a:pt x="1736980" y="188721"/>
                  <a:pt x="1737234" y="181482"/>
                  <a:pt x="1737996" y="175513"/>
                </a:cubicBezTo>
                <a:cubicBezTo>
                  <a:pt x="1738758" y="169544"/>
                  <a:pt x="1739900" y="164845"/>
                  <a:pt x="1741425" y="161417"/>
                </a:cubicBezTo>
                <a:cubicBezTo>
                  <a:pt x="1742822" y="157988"/>
                  <a:pt x="1744727" y="155575"/>
                  <a:pt x="1747012" y="154051"/>
                </a:cubicBezTo>
                <a:cubicBezTo>
                  <a:pt x="1749172" y="152526"/>
                  <a:pt x="1751838" y="151892"/>
                  <a:pt x="1754759" y="151892"/>
                </a:cubicBezTo>
                <a:lnTo>
                  <a:pt x="1802131" y="151892"/>
                </a:lnTo>
                <a:lnTo>
                  <a:pt x="1802131" y="62992"/>
                </a:lnTo>
                <a:cubicBezTo>
                  <a:pt x="1802131" y="60070"/>
                  <a:pt x="1802893" y="57276"/>
                  <a:pt x="1804543" y="54990"/>
                </a:cubicBezTo>
                <a:cubicBezTo>
                  <a:pt x="1806194" y="52577"/>
                  <a:pt x="1809115" y="50545"/>
                  <a:pt x="1813434" y="48894"/>
                </a:cubicBezTo>
                <a:cubicBezTo>
                  <a:pt x="1817752" y="47244"/>
                  <a:pt x="1823593" y="46101"/>
                  <a:pt x="1830959" y="45338"/>
                </a:cubicBezTo>
                <a:cubicBezTo>
                  <a:pt x="1838199" y="44576"/>
                  <a:pt x="1847215" y="44195"/>
                  <a:pt x="1857884" y="44195"/>
                </a:cubicBezTo>
                <a:close/>
                <a:moveTo>
                  <a:pt x="3789935" y="4648072"/>
                </a:moveTo>
                <a:moveTo>
                  <a:pt x="261646" y="0"/>
                </a:moveTo>
                <a:cubicBezTo>
                  <a:pt x="279210" y="0"/>
                  <a:pt x="293193" y="253"/>
                  <a:pt x="303607" y="762"/>
                </a:cubicBezTo>
                <a:cubicBezTo>
                  <a:pt x="314033" y="1143"/>
                  <a:pt x="322136" y="2158"/>
                  <a:pt x="327940" y="3809"/>
                </a:cubicBezTo>
                <a:cubicBezTo>
                  <a:pt x="333757" y="5461"/>
                  <a:pt x="337922" y="7874"/>
                  <a:pt x="340449" y="11176"/>
                </a:cubicBezTo>
                <a:cubicBezTo>
                  <a:pt x="342977" y="14477"/>
                  <a:pt x="345136" y="18922"/>
                  <a:pt x="346926" y="24638"/>
                </a:cubicBezTo>
                <a:lnTo>
                  <a:pt x="525527" y="536701"/>
                </a:lnTo>
                <a:cubicBezTo>
                  <a:pt x="529083" y="547369"/>
                  <a:pt x="531369" y="555878"/>
                  <a:pt x="532258" y="562101"/>
                </a:cubicBezTo>
                <a:cubicBezTo>
                  <a:pt x="533146" y="568451"/>
                  <a:pt x="531877" y="573151"/>
                  <a:pt x="528702" y="576199"/>
                </a:cubicBezTo>
                <a:cubicBezTo>
                  <a:pt x="525399" y="579374"/>
                  <a:pt x="519558" y="581278"/>
                  <a:pt x="511175" y="582040"/>
                </a:cubicBezTo>
                <a:cubicBezTo>
                  <a:pt x="502921" y="582802"/>
                  <a:pt x="491491" y="583183"/>
                  <a:pt x="476885" y="583183"/>
                </a:cubicBezTo>
                <a:cubicBezTo>
                  <a:pt x="461646" y="583183"/>
                  <a:pt x="449835" y="582930"/>
                  <a:pt x="441351" y="582421"/>
                </a:cubicBezTo>
                <a:cubicBezTo>
                  <a:pt x="432867" y="582040"/>
                  <a:pt x="426390" y="581151"/>
                  <a:pt x="421933" y="579755"/>
                </a:cubicBezTo>
                <a:cubicBezTo>
                  <a:pt x="417462" y="578484"/>
                  <a:pt x="414338" y="576580"/>
                  <a:pt x="412560" y="574167"/>
                </a:cubicBezTo>
                <a:cubicBezTo>
                  <a:pt x="410769" y="571881"/>
                  <a:pt x="409283" y="568706"/>
                  <a:pt x="408090" y="564895"/>
                </a:cubicBezTo>
                <a:lnTo>
                  <a:pt x="369240" y="448818"/>
                </a:lnTo>
                <a:lnTo>
                  <a:pt x="152248" y="448818"/>
                </a:lnTo>
                <a:lnTo>
                  <a:pt x="115647" y="561720"/>
                </a:lnTo>
                <a:cubicBezTo>
                  <a:pt x="114453" y="565912"/>
                  <a:pt x="112891" y="569340"/>
                  <a:pt x="110960" y="572262"/>
                </a:cubicBezTo>
                <a:cubicBezTo>
                  <a:pt x="109017" y="575056"/>
                  <a:pt x="105893" y="577214"/>
                  <a:pt x="101575" y="578865"/>
                </a:cubicBezTo>
                <a:cubicBezTo>
                  <a:pt x="97257" y="580517"/>
                  <a:pt x="91161" y="581659"/>
                  <a:pt x="83274" y="582294"/>
                </a:cubicBezTo>
                <a:cubicBezTo>
                  <a:pt x="75388" y="582802"/>
                  <a:pt x="65037" y="583183"/>
                  <a:pt x="52236" y="583183"/>
                </a:cubicBezTo>
                <a:cubicBezTo>
                  <a:pt x="38545" y="583183"/>
                  <a:pt x="27839" y="582676"/>
                  <a:pt x="20092" y="581787"/>
                </a:cubicBezTo>
                <a:cubicBezTo>
                  <a:pt x="12358" y="580897"/>
                  <a:pt x="6998" y="578738"/>
                  <a:pt x="4026" y="575309"/>
                </a:cubicBezTo>
                <a:cubicBezTo>
                  <a:pt x="1042" y="571881"/>
                  <a:pt x="0" y="567055"/>
                  <a:pt x="902" y="560832"/>
                </a:cubicBezTo>
                <a:cubicBezTo>
                  <a:pt x="1791" y="554608"/>
                  <a:pt x="4026" y="546226"/>
                  <a:pt x="7595" y="535813"/>
                </a:cubicBezTo>
                <a:lnTo>
                  <a:pt x="185738" y="23240"/>
                </a:lnTo>
                <a:cubicBezTo>
                  <a:pt x="187529" y="18161"/>
                  <a:pt x="189611" y="14096"/>
                  <a:pt x="191986" y="10921"/>
                </a:cubicBezTo>
                <a:cubicBezTo>
                  <a:pt x="194374" y="7874"/>
                  <a:pt x="198171" y="5461"/>
                  <a:pt x="203378" y="3809"/>
                </a:cubicBezTo>
                <a:cubicBezTo>
                  <a:pt x="208585" y="2158"/>
                  <a:pt x="215799" y="1143"/>
                  <a:pt x="225032" y="762"/>
                </a:cubicBezTo>
                <a:cubicBezTo>
                  <a:pt x="234265" y="253"/>
                  <a:pt x="246457" y="0"/>
                  <a:pt x="261646" y="0"/>
                </a:cubicBezTo>
                <a:close/>
                <a:moveTo>
                  <a:pt x="3834130" y="464807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813942" y="2209928"/>
            <a:ext cx="2018665" cy="590676"/>
          </a:xfrm>
          <a:custGeom>
            <a:avLst/>
            <a:gdLst/>
            <a:ahLst/>
            <a:cxnLst/>
            <a:rect l="0" t="0" r="0" b="0"/>
            <a:pathLst>
              <a:path w="2018665" h="590676">
                <a:moveTo>
                  <a:pt x="1505966" y="221107"/>
                </a:moveTo>
                <a:cubicBezTo>
                  <a:pt x="1491743" y="221107"/>
                  <a:pt x="1479297" y="223774"/>
                  <a:pt x="1468756" y="229107"/>
                </a:cubicBezTo>
                <a:cubicBezTo>
                  <a:pt x="1458215" y="234442"/>
                  <a:pt x="1449325" y="241681"/>
                  <a:pt x="1442340" y="250697"/>
                </a:cubicBezTo>
                <a:cubicBezTo>
                  <a:pt x="1435355" y="259842"/>
                  <a:pt x="1430021" y="270509"/>
                  <a:pt x="1426337" y="282828"/>
                </a:cubicBezTo>
                <a:cubicBezTo>
                  <a:pt x="1422528" y="295275"/>
                  <a:pt x="1420368" y="308356"/>
                  <a:pt x="1419860" y="322452"/>
                </a:cubicBezTo>
                <a:lnTo>
                  <a:pt x="1587755" y="322452"/>
                </a:lnTo>
                <a:cubicBezTo>
                  <a:pt x="1588643" y="290830"/>
                  <a:pt x="1582293" y="266064"/>
                  <a:pt x="1568705" y="248031"/>
                </a:cubicBezTo>
                <a:cubicBezTo>
                  <a:pt x="1555243" y="229996"/>
                  <a:pt x="1534287" y="221107"/>
                  <a:pt x="1505966" y="221107"/>
                </a:cubicBezTo>
                <a:close/>
                <a:moveTo>
                  <a:pt x="3613023" y="4648072"/>
                </a:moveTo>
                <a:moveTo>
                  <a:pt x="1508634" y="141605"/>
                </a:moveTo>
                <a:cubicBezTo>
                  <a:pt x="1542034" y="141605"/>
                  <a:pt x="1570483" y="146431"/>
                  <a:pt x="1594231" y="156337"/>
                </a:cubicBezTo>
                <a:cubicBezTo>
                  <a:pt x="1617853" y="166115"/>
                  <a:pt x="1637284" y="179705"/>
                  <a:pt x="1652397" y="197103"/>
                </a:cubicBezTo>
                <a:cubicBezTo>
                  <a:pt x="1667637" y="214630"/>
                  <a:pt x="1678813" y="235203"/>
                  <a:pt x="1685925" y="258952"/>
                </a:cubicBezTo>
                <a:cubicBezTo>
                  <a:pt x="1693037" y="282828"/>
                  <a:pt x="1696593" y="308737"/>
                  <a:pt x="1696593" y="336676"/>
                </a:cubicBezTo>
                <a:lnTo>
                  <a:pt x="1696593" y="354583"/>
                </a:lnTo>
                <a:cubicBezTo>
                  <a:pt x="1696593" y="368300"/>
                  <a:pt x="1693546" y="378332"/>
                  <a:pt x="1687450" y="384937"/>
                </a:cubicBezTo>
                <a:cubicBezTo>
                  <a:pt x="1681353" y="391413"/>
                  <a:pt x="1672972" y="394715"/>
                  <a:pt x="1662303" y="394715"/>
                </a:cubicBezTo>
                <a:lnTo>
                  <a:pt x="1419860" y="394715"/>
                </a:lnTo>
                <a:cubicBezTo>
                  <a:pt x="1419860" y="411733"/>
                  <a:pt x="1421893" y="427101"/>
                  <a:pt x="1425830" y="440944"/>
                </a:cubicBezTo>
                <a:cubicBezTo>
                  <a:pt x="1429893" y="454787"/>
                  <a:pt x="1436243" y="466597"/>
                  <a:pt x="1445006" y="476250"/>
                </a:cubicBezTo>
                <a:cubicBezTo>
                  <a:pt x="1453897" y="485901"/>
                  <a:pt x="1465200" y="493268"/>
                  <a:pt x="1479043" y="498347"/>
                </a:cubicBezTo>
                <a:cubicBezTo>
                  <a:pt x="1492885" y="503427"/>
                  <a:pt x="1509396" y="505968"/>
                  <a:pt x="1528827" y="505968"/>
                </a:cubicBezTo>
                <a:cubicBezTo>
                  <a:pt x="1548384" y="505968"/>
                  <a:pt x="1565656" y="504444"/>
                  <a:pt x="1580515" y="501650"/>
                </a:cubicBezTo>
                <a:cubicBezTo>
                  <a:pt x="1595502" y="498856"/>
                  <a:pt x="1608328" y="495681"/>
                  <a:pt x="1619250" y="492251"/>
                </a:cubicBezTo>
                <a:cubicBezTo>
                  <a:pt x="1630046" y="488822"/>
                  <a:pt x="1639062" y="485775"/>
                  <a:pt x="1646175" y="482853"/>
                </a:cubicBezTo>
                <a:cubicBezTo>
                  <a:pt x="1653287" y="480059"/>
                  <a:pt x="1659128" y="478663"/>
                  <a:pt x="1663574" y="478663"/>
                </a:cubicBezTo>
                <a:cubicBezTo>
                  <a:pt x="1666240" y="478663"/>
                  <a:pt x="1668527" y="479170"/>
                  <a:pt x="1670305" y="480187"/>
                </a:cubicBezTo>
                <a:cubicBezTo>
                  <a:pt x="1672083" y="481330"/>
                  <a:pt x="1673606" y="483107"/>
                  <a:pt x="1674750" y="485775"/>
                </a:cubicBezTo>
                <a:cubicBezTo>
                  <a:pt x="1676019" y="488442"/>
                  <a:pt x="1676781" y="492251"/>
                  <a:pt x="1677290" y="497205"/>
                </a:cubicBezTo>
                <a:cubicBezTo>
                  <a:pt x="1677671" y="502157"/>
                  <a:pt x="1677925" y="508253"/>
                  <a:pt x="1677925" y="515746"/>
                </a:cubicBezTo>
                <a:cubicBezTo>
                  <a:pt x="1677925" y="522224"/>
                  <a:pt x="1677797" y="527812"/>
                  <a:pt x="1677416" y="532511"/>
                </a:cubicBezTo>
                <a:cubicBezTo>
                  <a:pt x="1677162" y="537082"/>
                  <a:pt x="1676655" y="541019"/>
                  <a:pt x="1676147" y="544321"/>
                </a:cubicBezTo>
                <a:cubicBezTo>
                  <a:pt x="1675512" y="547624"/>
                  <a:pt x="1674622" y="550290"/>
                  <a:pt x="1673480" y="552576"/>
                </a:cubicBezTo>
                <a:cubicBezTo>
                  <a:pt x="1672209" y="554736"/>
                  <a:pt x="1670685" y="556894"/>
                  <a:pt x="1668781" y="559053"/>
                </a:cubicBezTo>
                <a:cubicBezTo>
                  <a:pt x="1666875" y="561086"/>
                  <a:pt x="1661541" y="564007"/>
                  <a:pt x="1652906" y="567563"/>
                </a:cubicBezTo>
                <a:cubicBezTo>
                  <a:pt x="1644269" y="571119"/>
                  <a:pt x="1633221" y="574547"/>
                  <a:pt x="1619885" y="577976"/>
                </a:cubicBezTo>
                <a:cubicBezTo>
                  <a:pt x="1606424" y="581406"/>
                  <a:pt x="1591184" y="584453"/>
                  <a:pt x="1573912" y="586994"/>
                </a:cubicBezTo>
                <a:cubicBezTo>
                  <a:pt x="1556640" y="589533"/>
                  <a:pt x="1538097" y="590676"/>
                  <a:pt x="1518540" y="590676"/>
                </a:cubicBezTo>
                <a:cubicBezTo>
                  <a:pt x="1483106" y="590676"/>
                  <a:pt x="1452118" y="586232"/>
                  <a:pt x="1425449" y="577342"/>
                </a:cubicBezTo>
                <a:cubicBezTo>
                  <a:pt x="1398778" y="568451"/>
                  <a:pt x="1376553" y="554863"/>
                  <a:pt x="1358647" y="536701"/>
                </a:cubicBezTo>
                <a:cubicBezTo>
                  <a:pt x="1340866" y="518540"/>
                  <a:pt x="1327531" y="495681"/>
                  <a:pt x="1318768" y="467994"/>
                </a:cubicBezTo>
                <a:cubicBezTo>
                  <a:pt x="1309878" y="440308"/>
                  <a:pt x="1305560" y="407796"/>
                  <a:pt x="1305560" y="370586"/>
                </a:cubicBezTo>
                <a:cubicBezTo>
                  <a:pt x="1305560" y="335152"/>
                  <a:pt x="1310133" y="303276"/>
                  <a:pt x="1319403" y="274827"/>
                </a:cubicBezTo>
                <a:cubicBezTo>
                  <a:pt x="1328547" y="246380"/>
                  <a:pt x="1342009" y="222376"/>
                  <a:pt x="1359535" y="202564"/>
                </a:cubicBezTo>
                <a:cubicBezTo>
                  <a:pt x="1377062" y="182752"/>
                  <a:pt x="1398525" y="167639"/>
                  <a:pt x="1423671" y="157226"/>
                </a:cubicBezTo>
                <a:cubicBezTo>
                  <a:pt x="1448816" y="146812"/>
                  <a:pt x="1477137" y="141605"/>
                  <a:pt x="1508634" y="141605"/>
                </a:cubicBezTo>
                <a:close/>
                <a:moveTo>
                  <a:pt x="3692525" y="4648072"/>
                </a:moveTo>
                <a:moveTo>
                  <a:pt x="1105155" y="141605"/>
                </a:moveTo>
                <a:cubicBezTo>
                  <a:pt x="1117600" y="141605"/>
                  <a:pt x="1129793" y="142494"/>
                  <a:pt x="1141603" y="144271"/>
                </a:cubicBezTo>
                <a:cubicBezTo>
                  <a:pt x="1153287" y="146050"/>
                  <a:pt x="1163956" y="148336"/>
                  <a:pt x="1173481" y="151002"/>
                </a:cubicBezTo>
                <a:cubicBezTo>
                  <a:pt x="1183006" y="153669"/>
                  <a:pt x="1191006" y="156590"/>
                  <a:pt x="1197610" y="159638"/>
                </a:cubicBezTo>
                <a:cubicBezTo>
                  <a:pt x="1204087" y="162813"/>
                  <a:pt x="1208787" y="165481"/>
                  <a:pt x="1211708" y="167639"/>
                </a:cubicBezTo>
                <a:cubicBezTo>
                  <a:pt x="1214502" y="169926"/>
                  <a:pt x="1216534" y="172212"/>
                  <a:pt x="1217677" y="174370"/>
                </a:cubicBezTo>
                <a:cubicBezTo>
                  <a:pt x="1218819" y="176657"/>
                  <a:pt x="1219709" y="179324"/>
                  <a:pt x="1220343" y="182371"/>
                </a:cubicBezTo>
                <a:cubicBezTo>
                  <a:pt x="1220978" y="185546"/>
                  <a:pt x="1221487" y="189483"/>
                  <a:pt x="1221868" y="194056"/>
                </a:cubicBezTo>
                <a:cubicBezTo>
                  <a:pt x="1222375" y="198627"/>
                  <a:pt x="1222630" y="204343"/>
                  <a:pt x="1222630" y="211201"/>
                </a:cubicBezTo>
                <a:cubicBezTo>
                  <a:pt x="1222630" y="219201"/>
                  <a:pt x="1222375" y="225806"/>
                  <a:pt x="1221868" y="230886"/>
                </a:cubicBezTo>
                <a:cubicBezTo>
                  <a:pt x="1221487" y="235965"/>
                  <a:pt x="1220725" y="239902"/>
                  <a:pt x="1219709" y="242951"/>
                </a:cubicBezTo>
                <a:cubicBezTo>
                  <a:pt x="1218693" y="245871"/>
                  <a:pt x="1217168" y="247903"/>
                  <a:pt x="1215390" y="248919"/>
                </a:cubicBezTo>
                <a:cubicBezTo>
                  <a:pt x="1213612" y="249936"/>
                  <a:pt x="1211581" y="250570"/>
                  <a:pt x="1209168" y="250570"/>
                </a:cubicBezTo>
                <a:cubicBezTo>
                  <a:pt x="1206500" y="250570"/>
                  <a:pt x="1202309" y="248919"/>
                  <a:pt x="1196722" y="245871"/>
                </a:cubicBezTo>
                <a:cubicBezTo>
                  <a:pt x="1191006" y="242696"/>
                  <a:pt x="1184022" y="239394"/>
                  <a:pt x="1175512" y="235838"/>
                </a:cubicBezTo>
                <a:cubicBezTo>
                  <a:pt x="1167003" y="232156"/>
                  <a:pt x="1157225" y="228853"/>
                  <a:pt x="1146049" y="225678"/>
                </a:cubicBezTo>
                <a:cubicBezTo>
                  <a:pt x="1134872" y="222631"/>
                  <a:pt x="1122172" y="221107"/>
                  <a:pt x="1107822" y="221107"/>
                </a:cubicBezTo>
                <a:cubicBezTo>
                  <a:pt x="1097662" y="221107"/>
                  <a:pt x="1088899" y="222122"/>
                  <a:pt x="1081533" y="224155"/>
                </a:cubicBezTo>
                <a:cubicBezTo>
                  <a:pt x="1074040" y="226313"/>
                  <a:pt x="1067943" y="229234"/>
                  <a:pt x="1063244" y="233044"/>
                </a:cubicBezTo>
                <a:cubicBezTo>
                  <a:pt x="1058418" y="236982"/>
                  <a:pt x="1054862" y="241553"/>
                  <a:pt x="1052450" y="246761"/>
                </a:cubicBezTo>
                <a:cubicBezTo>
                  <a:pt x="1050037" y="251968"/>
                  <a:pt x="1048893" y="257556"/>
                  <a:pt x="1048893" y="263525"/>
                </a:cubicBezTo>
                <a:cubicBezTo>
                  <a:pt x="1048893" y="272669"/>
                  <a:pt x="1051687" y="280415"/>
                  <a:pt x="1057403" y="286638"/>
                </a:cubicBezTo>
                <a:cubicBezTo>
                  <a:pt x="1062990" y="292988"/>
                  <a:pt x="1070484" y="298450"/>
                  <a:pt x="1079755" y="303149"/>
                </a:cubicBezTo>
                <a:cubicBezTo>
                  <a:pt x="1088899" y="307975"/>
                  <a:pt x="1099440" y="312419"/>
                  <a:pt x="1111124" y="316611"/>
                </a:cubicBezTo>
                <a:cubicBezTo>
                  <a:pt x="1122934" y="320801"/>
                  <a:pt x="1134872" y="325246"/>
                  <a:pt x="1146937" y="330200"/>
                </a:cubicBezTo>
                <a:cubicBezTo>
                  <a:pt x="1159003" y="335152"/>
                  <a:pt x="1170813" y="340868"/>
                  <a:pt x="1182625" y="347344"/>
                </a:cubicBezTo>
                <a:cubicBezTo>
                  <a:pt x="1194435" y="353949"/>
                  <a:pt x="1204850" y="361950"/>
                  <a:pt x="1214121" y="371475"/>
                </a:cubicBezTo>
                <a:cubicBezTo>
                  <a:pt x="1223391" y="381000"/>
                  <a:pt x="1230758" y="392430"/>
                  <a:pt x="1236472" y="405638"/>
                </a:cubicBezTo>
                <a:cubicBezTo>
                  <a:pt x="1242060" y="418972"/>
                  <a:pt x="1244855" y="434594"/>
                  <a:pt x="1244855" y="452755"/>
                </a:cubicBezTo>
                <a:cubicBezTo>
                  <a:pt x="1244855" y="475361"/>
                  <a:pt x="1240663" y="495300"/>
                  <a:pt x="1232155" y="512571"/>
                </a:cubicBezTo>
                <a:cubicBezTo>
                  <a:pt x="1223646" y="529844"/>
                  <a:pt x="1211708" y="544321"/>
                  <a:pt x="1196213" y="555878"/>
                </a:cubicBezTo>
                <a:cubicBezTo>
                  <a:pt x="1180719" y="567563"/>
                  <a:pt x="1162431" y="576199"/>
                  <a:pt x="1141350" y="582040"/>
                </a:cubicBezTo>
                <a:cubicBezTo>
                  <a:pt x="1120140" y="587882"/>
                  <a:pt x="1097281" y="590676"/>
                  <a:pt x="1072515" y="590676"/>
                </a:cubicBezTo>
                <a:cubicBezTo>
                  <a:pt x="1057656" y="590676"/>
                  <a:pt x="1043433" y="589661"/>
                  <a:pt x="1029971" y="587375"/>
                </a:cubicBezTo>
                <a:cubicBezTo>
                  <a:pt x="1016381" y="585215"/>
                  <a:pt x="1004316" y="582294"/>
                  <a:pt x="993522" y="578865"/>
                </a:cubicBezTo>
                <a:cubicBezTo>
                  <a:pt x="982853" y="575437"/>
                  <a:pt x="973837" y="572007"/>
                  <a:pt x="966725" y="568451"/>
                </a:cubicBezTo>
                <a:cubicBezTo>
                  <a:pt x="959612" y="564895"/>
                  <a:pt x="954406" y="561467"/>
                  <a:pt x="951103" y="558419"/>
                </a:cubicBezTo>
                <a:cubicBezTo>
                  <a:pt x="947802" y="555244"/>
                  <a:pt x="945262" y="550290"/>
                  <a:pt x="943484" y="543687"/>
                </a:cubicBezTo>
                <a:cubicBezTo>
                  <a:pt x="941706" y="536956"/>
                  <a:pt x="940816" y="527050"/>
                  <a:pt x="940816" y="513969"/>
                </a:cubicBezTo>
                <a:cubicBezTo>
                  <a:pt x="940816" y="505332"/>
                  <a:pt x="941197" y="498347"/>
                  <a:pt x="941706" y="493140"/>
                </a:cubicBezTo>
                <a:cubicBezTo>
                  <a:pt x="942340" y="487933"/>
                  <a:pt x="943230" y="483743"/>
                  <a:pt x="944372" y="480694"/>
                </a:cubicBezTo>
                <a:cubicBezTo>
                  <a:pt x="945643" y="477519"/>
                  <a:pt x="947166" y="475488"/>
                  <a:pt x="948944" y="474471"/>
                </a:cubicBezTo>
                <a:cubicBezTo>
                  <a:pt x="950722" y="473328"/>
                  <a:pt x="952881" y="472820"/>
                  <a:pt x="955549" y="472820"/>
                </a:cubicBezTo>
                <a:cubicBezTo>
                  <a:pt x="958850" y="472820"/>
                  <a:pt x="963677" y="474726"/>
                  <a:pt x="970153" y="478408"/>
                </a:cubicBezTo>
                <a:cubicBezTo>
                  <a:pt x="976503" y="482219"/>
                  <a:pt x="984505" y="486282"/>
                  <a:pt x="994030" y="490727"/>
                </a:cubicBezTo>
                <a:cubicBezTo>
                  <a:pt x="1003555" y="495172"/>
                  <a:pt x="1014603" y="499363"/>
                  <a:pt x="1027303" y="503174"/>
                </a:cubicBezTo>
                <a:cubicBezTo>
                  <a:pt x="1039877" y="507111"/>
                  <a:pt x="1054228" y="509015"/>
                  <a:pt x="1070356" y="509015"/>
                </a:cubicBezTo>
                <a:cubicBezTo>
                  <a:pt x="1080516" y="509015"/>
                  <a:pt x="1089406" y="508000"/>
                  <a:pt x="1097408" y="505968"/>
                </a:cubicBezTo>
                <a:cubicBezTo>
                  <a:pt x="1105281" y="503808"/>
                  <a:pt x="1112140" y="500888"/>
                  <a:pt x="1117855" y="496951"/>
                </a:cubicBezTo>
                <a:cubicBezTo>
                  <a:pt x="1123697" y="493140"/>
                  <a:pt x="1128141" y="488188"/>
                  <a:pt x="1131062" y="482219"/>
                </a:cubicBezTo>
                <a:cubicBezTo>
                  <a:pt x="1133984" y="476250"/>
                  <a:pt x="1135508" y="469392"/>
                  <a:pt x="1135508" y="461644"/>
                </a:cubicBezTo>
                <a:cubicBezTo>
                  <a:pt x="1135508" y="452755"/>
                  <a:pt x="1132713" y="445134"/>
                  <a:pt x="1127253" y="438657"/>
                </a:cubicBezTo>
                <a:cubicBezTo>
                  <a:pt x="1121791" y="432307"/>
                  <a:pt x="1114425" y="426719"/>
                  <a:pt x="1105409" y="422020"/>
                </a:cubicBezTo>
                <a:cubicBezTo>
                  <a:pt x="1096265" y="417194"/>
                  <a:pt x="1085978" y="412750"/>
                  <a:pt x="1074547" y="408558"/>
                </a:cubicBezTo>
                <a:cubicBezTo>
                  <a:pt x="1063118" y="404368"/>
                  <a:pt x="1051306" y="399795"/>
                  <a:pt x="1039241" y="394715"/>
                </a:cubicBezTo>
                <a:cubicBezTo>
                  <a:pt x="1027303" y="389636"/>
                  <a:pt x="1015493" y="383920"/>
                  <a:pt x="1004062" y="377317"/>
                </a:cubicBezTo>
                <a:cubicBezTo>
                  <a:pt x="992633" y="370713"/>
                  <a:pt x="982346" y="362712"/>
                  <a:pt x="973202" y="353187"/>
                </a:cubicBezTo>
                <a:cubicBezTo>
                  <a:pt x="964184" y="343662"/>
                  <a:pt x="956818" y="332232"/>
                  <a:pt x="951358" y="318769"/>
                </a:cubicBezTo>
                <a:cubicBezTo>
                  <a:pt x="945897" y="305434"/>
                  <a:pt x="943103" y="289306"/>
                  <a:pt x="943103" y="270637"/>
                </a:cubicBezTo>
                <a:cubicBezTo>
                  <a:pt x="943103" y="251587"/>
                  <a:pt x="946785" y="234061"/>
                  <a:pt x="954278" y="218186"/>
                </a:cubicBezTo>
                <a:cubicBezTo>
                  <a:pt x="961644" y="202183"/>
                  <a:pt x="972440" y="188594"/>
                  <a:pt x="986409" y="177292"/>
                </a:cubicBezTo>
                <a:cubicBezTo>
                  <a:pt x="1000380" y="165988"/>
                  <a:pt x="1017397" y="157226"/>
                  <a:pt x="1037463" y="151002"/>
                </a:cubicBezTo>
                <a:cubicBezTo>
                  <a:pt x="1057656" y="144652"/>
                  <a:pt x="1080135" y="141605"/>
                  <a:pt x="1105155" y="141605"/>
                </a:cubicBezTo>
                <a:close/>
                <a:moveTo>
                  <a:pt x="3692525" y="4648072"/>
                </a:moveTo>
                <a:moveTo>
                  <a:pt x="740919" y="141605"/>
                </a:moveTo>
                <a:cubicBezTo>
                  <a:pt x="753365" y="141605"/>
                  <a:pt x="765557" y="142494"/>
                  <a:pt x="777368" y="144271"/>
                </a:cubicBezTo>
                <a:cubicBezTo>
                  <a:pt x="789052" y="146050"/>
                  <a:pt x="799719" y="148336"/>
                  <a:pt x="809244" y="151002"/>
                </a:cubicBezTo>
                <a:cubicBezTo>
                  <a:pt x="818769" y="153669"/>
                  <a:pt x="826771" y="156590"/>
                  <a:pt x="833375" y="159638"/>
                </a:cubicBezTo>
                <a:cubicBezTo>
                  <a:pt x="839852" y="162813"/>
                  <a:pt x="844550" y="165481"/>
                  <a:pt x="847472" y="167639"/>
                </a:cubicBezTo>
                <a:cubicBezTo>
                  <a:pt x="850265" y="169926"/>
                  <a:pt x="852297" y="172212"/>
                  <a:pt x="853440" y="174370"/>
                </a:cubicBezTo>
                <a:cubicBezTo>
                  <a:pt x="854584" y="176657"/>
                  <a:pt x="855472" y="179324"/>
                  <a:pt x="856108" y="182371"/>
                </a:cubicBezTo>
                <a:cubicBezTo>
                  <a:pt x="856743" y="185546"/>
                  <a:pt x="857250" y="189483"/>
                  <a:pt x="857631" y="194056"/>
                </a:cubicBezTo>
                <a:cubicBezTo>
                  <a:pt x="858140" y="198627"/>
                  <a:pt x="858393" y="204343"/>
                  <a:pt x="858393" y="211201"/>
                </a:cubicBezTo>
                <a:cubicBezTo>
                  <a:pt x="858393" y="219201"/>
                  <a:pt x="858140" y="225806"/>
                  <a:pt x="857631" y="230886"/>
                </a:cubicBezTo>
                <a:cubicBezTo>
                  <a:pt x="857250" y="235965"/>
                  <a:pt x="856488" y="239902"/>
                  <a:pt x="855472" y="242951"/>
                </a:cubicBezTo>
                <a:cubicBezTo>
                  <a:pt x="854456" y="245871"/>
                  <a:pt x="852933" y="247903"/>
                  <a:pt x="851155" y="248919"/>
                </a:cubicBezTo>
                <a:cubicBezTo>
                  <a:pt x="849377" y="249936"/>
                  <a:pt x="847344" y="250570"/>
                  <a:pt x="844931" y="250570"/>
                </a:cubicBezTo>
                <a:cubicBezTo>
                  <a:pt x="842265" y="250570"/>
                  <a:pt x="838074" y="248919"/>
                  <a:pt x="832485" y="245871"/>
                </a:cubicBezTo>
                <a:cubicBezTo>
                  <a:pt x="826771" y="242696"/>
                  <a:pt x="819785" y="239394"/>
                  <a:pt x="811277" y="235838"/>
                </a:cubicBezTo>
                <a:cubicBezTo>
                  <a:pt x="802768" y="232156"/>
                  <a:pt x="792988" y="228853"/>
                  <a:pt x="781813" y="225678"/>
                </a:cubicBezTo>
                <a:cubicBezTo>
                  <a:pt x="770636" y="222631"/>
                  <a:pt x="757936" y="221107"/>
                  <a:pt x="743585" y="221107"/>
                </a:cubicBezTo>
                <a:cubicBezTo>
                  <a:pt x="733425" y="221107"/>
                  <a:pt x="724663" y="222122"/>
                  <a:pt x="717296" y="224155"/>
                </a:cubicBezTo>
                <a:cubicBezTo>
                  <a:pt x="709804" y="226313"/>
                  <a:pt x="703708" y="229234"/>
                  <a:pt x="699008" y="233044"/>
                </a:cubicBezTo>
                <a:cubicBezTo>
                  <a:pt x="694183" y="236982"/>
                  <a:pt x="690627" y="241553"/>
                  <a:pt x="688213" y="246761"/>
                </a:cubicBezTo>
                <a:cubicBezTo>
                  <a:pt x="685800" y="251968"/>
                  <a:pt x="684658" y="257556"/>
                  <a:pt x="684658" y="263525"/>
                </a:cubicBezTo>
                <a:cubicBezTo>
                  <a:pt x="684658" y="272669"/>
                  <a:pt x="687452" y="280415"/>
                  <a:pt x="693166" y="286638"/>
                </a:cubicBezTo>
                <a:cubicBezTo>
                  <a:pt x="698755" y="292988"/>
                  <a:pt x="706247" y="298450"/>
                  <a:pt x="715519" y="303149"/>
                </a:cubicBezTo>
                <a:cubicBezTo>
                  <a:pt x="724663" y="307975"/>
                  <a:pt x="735204" y="312419"/>
                  <a:pt x="746888" y="316611"/>
                </a:cubicBezTo>
                <a:cubicBezTo>
                  <a:pt x="758699" y="320801"/>
                  <a:pt x="770636" y="325246"/>
                  <a:pt x="782702" y="330200"/>
                </a:cubicBezTo>
                <a:cubicBezTo>
                  <a:pt x="794766" y="335152"/>
                  <a:pt x="806577" y="340868"/>
                  <a:pt x="818388" y="347344"/>
                </a:cubicBezTo>
                <a:cubicBezTo>
                  <a:pt x="830200" y="353949"/>
                  <a:pt x="840613" y="361950"/>
                  <a:pt x="849884" y="371475"/>
                </a:cubicBezTo>
                <a:cubicBezTo>
                  <a:pt x="859156" y="381000"/>
                  <a:pt x="866522" y="392430"/>
                  <a:pt x="872237" y="405638"/>
                </a:cubicBezTo>
                <a:cubicBezTo>
                  <a:pt x="877825" y="418972"/>
                  <a:pt x="880618" y="434594"/>
                  <a:pt x="880618" y="452755"/>
                </a:cubicBezTo>
                <a:cubicBezTo>
                  <a:pt x="880618" y="475361"/>
                  <a:pt x="876428" y="495300"/>
                  <a:pt x="867918" y="512571"/>
                </a:cubicBezTo>
                <a:cubicBezTo>
                  <a:pt x="859409" y="529844"/>
                  <a:pt x="847472" y="544321"/>
                  <a:pt x="831978" y="555878"/>
                </a:cubicBezTo>
                <a:cubicBezTo>
                  <a:pt x="816484" y="567563"/>
                  <a:pt x="798196" y="576199"/>
                  <a:pt x="777113" y="582040"/>
                </a:cubicBezTo>
                <a:cubicBezTo>
                  <a:pt x="755905" y="587882"/>
                  <a:pt x="733044" y="590676"/>
                  <a:pt x="708280" y="590676"/>
                </a:cubicBezTo>
                <a:cubicBezTo>
                  <a:pt x="693421" y="590676"/>
                  <a:pt x="679196" y="589661"/>
                  <a:pt x="665735" y="587375"/>
                </a:cubicBezTo>
                <a:cubicBezTo>
                  <a:pt x="652146" y="585215"/>
                  <a:pt x="640080" y="582294"/>
                  <a:pt x="629285" y="578865"/>
                </a:cubicBezTo>
                <a:cubicBezTo>
                  <a:pt x="618618" y="575437"/>
                  <a:pt x="609600" y="572007"/>
                  <a:pt x="602488" y="568451"/>
                </a:cubicBezTo>
                <a:cubicBezTo>
                  <a:pt x="595377" y="564895"/>
                  <a:pt x="590169" y="561467"/>
                  <a:pt x="586868" y="558419"/>
                </a:cubicBezTo>
                <a:cubicBezTo>
                  <a:pt x="583566" y="555244"/>
                  <a:pt x="581025" y="550290"/>
                  <a:pt x="579247" y="543687"/>
                </a:cubicBezTo>
                <a:cubicBezTo>
                  <a:pt x="577469" y="536956"/>
                  <a:pt x="576580" y="527050"/>
                  <a:pt x="576580" y="513969"/>
                </a:cubicBezTo>
                <a:cubicBezTo>
                  <a:pt x="576580" y="505332"/>
                  <a:pt x="576961" y="498347"/>
                  <a:pt x="577469" y="493140"/>
                </a:cubicBezTo>
                <a:cubicBezTo>
                  <a:pt x="578105" y="487933"/>
                  <a:pt x="578994" y="483743"/>
                  <a:pt x="580136" y="480694"/>
                </a:cubicBezTo>
                <a:cubicBezTo>
                  <a:pt x="581407" y="477519"/>
                  <a:pt x="582930" y="475488"/>
                  <a:pt x="584708" y="474471"/>
                </a:cubicBezTo>
                <a:cubicBezTo>
                  <a:pt x="586486" y="473328"/>
                  <a:pt x="588646" y="472820"/>
                  <a:pt x="591313" y="472820"/>
                </a:cubicBezTo>
                <a:cubicBezTo>
                  <a:pt x="594615" y="472820"/>
                  <a:pt x="599441" y="474726"/>
                  <a:pt x="605918" y="478408"/>
                </a:cubicBezTo>
                <a:cubicBezTo>
                  <a:pt x="612268" y="482219"/>
                  <a:pt x="620269" y="486282"/>
                  <a:pt x="629794" y="490727"/>
                </a:cubicBezTo>
                <a:cubicBezTo>
                  <a:pt x="639319" y="495172"/>
                  <a:pt x="650368" y="499363"/>
                  <a:pt x="663068" y="503174"/>
                </a:cubicBezTo>
                <a:cubicBezTo>
                  <a:pt x="675641" y="507111"/>
                  <a:pt x="689991" y="509015"/>
                  <a:pt x="706121" y="509015"/>
                </a:cubicBezTo>
                <a:cubicBezTo>
                  <a:pt x="716280" y="509015"/>
                  <a:pt x="725171" y="508000"/>
                  <a:pt x="733171" y="505968"/>
                </a:cubicBezTo>
                <a:cubicBezTo>
                  <a:pt x="741046" y="503808"/>
                  <a:pt x="747904" y="500888"/>
                  <a:pt x="753619" y="496951"/>
                </a:cubicBezTo>
                <a:cubicBezTo>
                  <a:pt x="759460" y="493140"/>
                  <a:pt x="763905" y="488188"/>
                  <a:pt x="766827" y="482219"/>
                </a:cubicBezTo>
                <a:cubicBezTo>
                  <a:pt x="769747" y="476250"/>
                  <a:pt x="771271" y="469392"/>
                  <a:pt x="771271" y="461644"/>
                </a:cubicBezTo>
                <a:cubicBezTo>
                  <a:pt x="771271" y="452755"/>
                  <a:pt x="768477" y="445134"/>
                  <a:pt x="763016" y="438657"/>
                </a:cubicBezTo>
                <a:cubicBezTo>
                  <a:pt x="757555" y="432307"/>
                  <a:pt x="750190" y="426719"/>
                  <a:pt x="741172" y="422020"/>
                </a:cubicBezTo>
                <a:cubicBezTo>
                  <a:pt x="732029" y="417194"/>
                  <a:pt x="721741" y="412750"/>
                  <a:pt x="710311" y="408558"/>
                </a:cubicBezTo>
                <a:cubicBezTo>
                  <a:pt x="698882" y="404368"/>
                  <a:pt x="687071" y="399795"/>
                  <a:pt x="675005" y="394715"/>
                </a:cubicBezTo>
                <a:cubicBezTo>
                  <a:pt x="663068" y="389636"/>
                  <a:pt x="651257" y="383920"/>
                  <a:pt x="639827" y="377317"/>
                </a:cubicBezTo>
                <a:cubicBezTo>
                  <a:pt x="628396" y="370713"/>
                  <a:pt x="618110" y="362712"/>
                  <a:pt x="608966" y="353187"/>
                </a:cubicBezTo>
                <a:cubicBezTo>
                  <a:pt x="599949" y="343662"/>
                  <a:pt x="592583" y="332232"/>
                  <a:pt x="587121" y="318769"/>
                </a:cubicBezTo>
                <a:cubicBezTo>
                  <a:pt x="581660" y="305434"/>
                  <a:pt x="578866" y="289306"/>
                  <a:pt x="578866" y="270637"/>
                </a:cubicBezTo>
                <a:cubicBezTo>
                  <a:pt x="578866" y="251587"/>
                  <a:pt x="582549" y="234061"/>
                  <a:pt x="590043" y="218186"/>
                </a:cubicBezTo>
                <a:cubicBezTo>
                  <a:pt x="597408" y="202183"/>
                  <a:pt x="608204" y="188594"/>
                  <a:pt x="622174" y="177292"/>
                </a:cubicBezTo>
                <a:cubicBezTo>
                  <a:pt x="636144" y="165988"/>
                  <a:pt x="653161" y="157226"/>
                  <a:pt x="673227" y="151002"/>
                </a:cubicBezTo>
                <a:cubicBezTo>
                  <a:pt x="693421" y="144652"/>
                  <a:pt x="715899" y="141605"/>
                  <a:pt x="740919" y="141605"/>
                </a:cubicBezTo>
                <a:close/>
                <a:moveTo>
                  <a:pt x="3692525" y="4648072"/>
                </a:moveTo>
                <a:moveTo>
                  <a:pt x="259855" y="113030"/>
                </a:moveTo>
                <a:lnTo>
                  <a:pt x="178156" y="358520"/>
                </a:lnTo>
                <a:lnTo>
                  <a:pt x="342011" y="358520"/>
                </a:lnTo>
                <a:lnTo>
                  <a:pt x="260300" y="113030"/>
                </a:lnTo>
                <a:close/>
                <a:moveTo>
                  <a:pt x="3721100" y="4648072"/>
                </a:moveTo>
                <a:moveTo>
                  <a:pt x="1857884" y="44195"/>
                </a:moveTo>
                <a:cubicBezTo>
                  <a:pt x="1868933" y="44195"/>
                  <a:pt x="1878077" y="44576"/>
                  <a:pt x="1885315" y="45338"/>
                </a:cubicBezTo>
                <a:cubicBezTo>
                  <a:pt x="1892681" y="46101"/>
                  <a:pt x="1898397" y="47244"/>
                  <a:pt x="1902587" y="48894"/>
                </a:cubicBezTo>
                <a:cubicBezTo>
                  <a:pt x="1906778" y="50545"/>
                  <a:pt x="1909700" y="52577"/>
                  <a:pt x="1911478" y="54990"/>
                </a:cubicBezTo>
                <a:cubicBezTo>
                  <a:pt x="1913256" y="57276"/>
                  <a:pt x="1914144" y="60070"/>
                  <a:pt x="1914144" y="62992"/>
                </a:cubicBezTo>
                <a:lnTo>
                  <a:pt x="1914144" y="151892"/>
                </a:lnTo>
                <a:lnTo>
                  <a:pt x="2000759" y="151892"/>
                </a:lnTo>
                <a:cubicBezTo>
                  <a:pt x="2003806" y="151892"/>
                  <a:pt x="2006347" y="152526"/>
                  <a:pt x="2008633" y="154051"/>
                </a:cubicBezTo>
                <a:cubicBezTo>
                  <a:pt x="2010791" y="155575"/>
                  <a:pt x="2012697" y="157988"/>
                  <a:pt x="2014221" y="161417"/>
                </a:cubicBezTo>
                <a:cubicBezTo>
                  <a:pt x="2015618" y="164845"/>
                  <a:pt x="2016760" y="169544"/>
                  <a:pt x="2017522" y="175513"/>
                </a:cubicBezTo>
                <a:cubicBezTo>
                  <a:pt x="2018284" y="181482"/>
                  <a:pt x="2018665" y="188721"/>
                  <a:pt x="2018665" y="197357"/>
                </a:cubicBezTo>
                <a:cubicBezTo>
                  <a:pt x="2018665" y="213740"/>
                  <a:pt x="2017141" y="225425"/>
                  <a:pt x="2014221" y="232409"/>
                </a:cubicBezTo>
                <a:cubicBezTo>
                  <a:pt x="2011172" y="239394"/>
                  <a:pt x="2006855" y="242951"/>
                  <a:pt x="2001266" y="242951"/>
                </a:cubicBezTo>
                <a:lnTo>
                  <a:pt x="1914144" y="242951"/>
                </a:lnTo>
                <a:lnTo>
                  <a:pt x="1914144" y="430021"/>
                </a:lnTo>
                <a:cubicBezTo>
                  <a:pt x="1914144" y="451738"/>
                  <a:pt x="1917574" y="467994"/>
                  <a:pt x="1924431" y="478917"/>
                </a:cubicBezTo>
                <a:cubicBezTo>
                  <a:pt x="1931290" y="489712"/>
                  <a:pt x="1943481" y="495172"/>
                  <a:pt x="1961008" y="495172"/>
                </a:cubicBezTo>
                <a:cubicBezTo>
                  <a:pt x="1966977" y="495172"/>
                  <a:pt x="1972310" y="494664"/>
                  <a:pt x="1977137" y="493649"/>
                </a:cubicBezTo>
                <a:cubicBezTo>
                  <a:pt x="1981835" y="492632"/>
                  <a:pt x="1986153" y="491363"/>
                  <a:pt x="1989837" y="490093"/>
                </a:cubicBezTo>
                <a:cubicBezTo>
                  <a:pt x="1993519" y="488695"/>
                  <a:pt x="1996694" y="487552"/>
                  <a:pt x="1999234" y="486537"/>
                </a:cubicBezTo>
                <a:cubicBezTo>
                  <a:pt x="2001775" y="485394"/>
                  <a:pt x="2004060" y="484886"/>
                  <a:pt x="2006093" y="484886"/>
                </a:cubicBezTo>
                <a:cubicBezTo>
                  <a:pt x="2007871" y="484886"/>
                  <a:pt x="2009649" y="485394"/>
                  <a:pt x="2011300" y="486537"/>
                </a:cubicBezTo>
                <a:cubicBezTo>
                  <a:pt x="2012950" y="487552"/>
                  <a:pt x="2014221" y="489584"/>
                  <a:pt x="2015109" y="492759"/>
                </a:cubicBezTo>
                <a:cubicBezTo>
                  <a:pt x="2015999" y="495807"/>
                  <a:pt x="2016760" y="500126"/>
                  <a:pt x="2017522" y="505459"/>
                </a:cubicBezTo>
                <a:cubicBezTo>
                  <a:pt x="2018284" y="510794"/>
                  <a:pt x="2018665" y="517651"/>
                  <a:pt x="2018665" y="526033"/>
                </a:cubicBezTo>
                <a:cubicBezTo>
                  <a:pt x="2018665" y="539114"/>
                  <a:pt x="2017777" y="549147"/>
                  <a:pt x="2016253" y="556132"/>
                </a:cubicBezTo>
                <a:cubicBezTo>
                  <a:pt x="2014602" y="563118"/>
                  <a:pt x="2012443" y="568070"/>
                  <a:pt x="2009775" y="570864"/>
                </a:cubicBezTo>
                <a:cubicBezTo>
                  <a:pt x="2006981" y="573658"/>
                  <a:pt x="2003044" y="576199"/>
                  <a:pt x="1997837" y="578484"/>
                </a:cubicBezTo>
                <a:cubicBezTo>
                  <a:pt x="1992631" y="580644"/>
                  <a:pt x="1986534" y="582676"/>
                  <a:pt x="1979550" y="584326"/>
                </a:cubicBezTo>
                <a:cubicBezTo>
                  <a:pt x="1972565" y="585851"/>
                  <a:pt x="1964944" y="587120"/>
                  <a:pt x="1956816" y="588009"/>
                </a:cubicBezTo>
                <a:cubicBezTo>
                  <a:pt x="1948562" y="588899"/>
                  <a:pt x="1940306" y="589407"/>
                  <a:pt x="1932052" y="589407"/>
                </a:cubicBezTo>
                <a:cubicBezTo>
                  <a:pt x="1909700" y="589407"/>
                  <a:pt x="1890396" y="586613"/>
                  <a:pt x="1874012" y="580897"/>
                </a:cubicBezTo>
                <a:cubicBezTo>
                  <a:pt x="1857630" y="575309"/>
                  <a:pt x="1844040" y="566546"/>
                  <a:pt x="1833372" y="554736"/>
                </a:cubicBezTo>
                <a:cubicBezTo>
                  <a:pt x="1822705" y="543051"/>
                  <a:pt x="1814703" y="528193"/>
                  <a:pt x="1809750" y="510413"/>
                </a:cubicBezTo>
                <a:cubicBezTo>
                  <a:pt x="1804671" y="492506"/>
                  <a:pt x="1802131" y="471424"/>
                  <a:pt x="1802131" y="446913"/>
                </a:cubicBezTo>
                <a:lnTo>
                  <a:pt x="1802131" y="242951"/>
                </a:lnTo>
                <a:lnTo>
                  <a:pt x="1754378" y="242951"/>
                </a:lnTo>
                <a:cubicBezTo>
                  <a:pt x="1748663" y="242951"/>
                  <a:pt x="1744346" y="239394"/>
                  <a:pt x="1741425" y="232409"/>
                </a:cubicBezTo>
                <a:cubicBezTo>
                  <a:pt x="1738377" y="225425"/>
                  <a:pt x="1736980" y="213740"/>
                  <a:pt x="1736980" y="197357"/>
                </a:cubicBezTo>
                <a:cubicBezTo>
                  <a:pt x="1736980" y="188721"/>
                  <a:pt x="1737234" y="181482"/>
                  <a:pt x="1737996" y="175513"/>
                </a:cubicBezTo>
                <a:cubicBezTo>
                  <a:pt x="1738758" y="169544"/>
                  <a:pt x="1739900" y="164845"/>
                  <a:pt x="1741425" y="161417"/>
                </a:cubicBezTo>
                <a:cubicBezTo>
                  <a:pt x="1742822" y="157988"/>
                  <a:pt x="1744727" y="155575"/>
                  <a:pt x="1747012" y="154051"/>
                </a:cubicBezTo>
                <a:cubicBezTo>
                  <a:pt x="1749172" y="152526"/>
                  <a:pt x="1751838" y="151892"/>
                  <a:pt x="1754759" y="151892"/>
                </a:cubicBezTo>
                <a:lnTo>
                  <a:pt x="1802131" y="151892"/>
                </a:lnTo>
                <a:lnTo>
                  <a:pt x="1802131" y="62992"/>
                </a:lnTo>
                <a:cubicBezTo>
                  <a:pt x="1802131" y="60070"/>
                  <a:pt x="1802893" y="57276"/>
                  <a:pt x="1804543" y="54990"/>
                </a:cubicBezTo>
                <a:cubicBezTo>
                  <a:pt x="1806194" y="52577"/>
                  <a:pt x="1809115" y="50545"/>
                  <a:pt x="1813434" y="48894"/>
                </a:cubicBezTo>
                <a:cubicBezTo>
                  <a:pt x="1817752" y="47244"/>
                  <a:pt x="1823593" y="46101"/>
                  <a:pt x="1830959" y="45338"/>
                </a:cubicBezTo>
                <a:cubicBezTo>
                  <a:pt x="1838199" y="44576"/>
                  <a:pt x="1847215" y="44195"/>
                  <a:pt x="1857884" y="44195"/>
                </a:cubicBezTo>
                <a:close/>
                <a:moveTo>
                  <a:pt x="3789935" y="4648072"/>
                </a:moveTo>
                <a:moveTo>
                  <a:pt x="261646" y="0"/>
                </a:moveTo>
                <a:cubicBezTo>
                  <a:pt x="279210" y="0"/>
                  <a:pt x="293193" y="253"/>
                  <a:pt x="303607" y="762"/>
                </a:cubicBezTo>
                <a:cubicBezTo>
                  <a:pt x="314033" y="1143"/>
                  <a:pt x="322136" y="2158"/>
                  <a:pt x="327940" y="3809"/>
                </a:cubicBezTo>
                <a:cubicBezTo>
                  <a:pt x="333757" y="5461"/>
                  <a:pt x="337922" y="7874"/>
                  <a:pt x="340449" y="11176"/>
                </a:cubicBezTo>
                <a:cubicBezTo>
                  <a:pt x="342977" y="14477"/>
                  <a:pt x="345136" y="18922"/>
                  <a:pt x="346926" y="24638"/>
                </a:cubicBezTo>
                <a:lnTo>
                  <a:pt x="525527" y="536701"/>
                </a:lnTo>
                <a:cubicBezTo>
                  <a:pt x="529083" y="547369"/>
                  <a:pt x="531369" y="555878"/>
                  <a:pt x="532258" y="562101"/>
                </a:cubicBezTo>
                <a:cubicBezTo>
                  <a:pt x="533146" y="568451"/>
                  <a:pt x="531877" y="573151"/>
                  <a:pt x="528702" y="576199"/>
                </a:cubicBezTo>
                <a:cubicBezTo>
                  <a:pt x="525399" y="579374"/>
                  <a:pt x="519558" y="581278"/>
                  <a:pt x="511175" y="582040"/>
                </a:cubicBezTo>
                <a:cubicBezTo>
                  <a:pt x="502921" y="582802"/>
                  <a:pt x="491491" y="583183"/>
                  <a:pt x="476885" y="583183"/>
                </a:cubicBezTo>
                <a:cubicBezTo>
                  <a:pt x="461646" y="583183"/>
                  <a:pt x="449835" y="582930"/>
                  <a:pt x="441351" y="582421"/>
                </a:cubicBezTo>
                <a:cubicBezTo>
                  <a:pt x="432867" y="582040"/>
                  <a:pt x="426390" y="581151"/>
                  <a:pt x="421933" y="579755"/>
                </a:cubicBezTo>
                <a:cubicBezTo>
                  <a:pt x="417462" y="578484"/>
                  <a:pt x="414338" y="576580"/>
                  <a:pt x="412560" y="574167"/>
                </a:cubicBezTo>
                <a:cubicBezTo>
                  <a:pt x="410769" y="571881"/>
                  <a:pt x="409283" y="568706"/>
                  <a:pt x="408090" y="564895"/>
                </a:cubicBezTo>
                <a:lnTo>
                  <a:pt x="369240" y="448818"/>
                </a:lnTo>
                <a:lnTo>
                  <a:pt x="152248" y="448818"/>
                </a:lnTo>
                <a:lnTo>
                  <a:pt x="115647" y="561720"/>
                </a:lnTo>
                <a:cubicBezTo>
                  <a:pt x="114453" y="565912"/>
                  <a:pt x="112891" y="569340"/>
                  <a:pt x="110960" y="572262"/>
                </a:cubicBezTo>
                <a:cubicBezTo>
                  <a:pt x="109017" y="575056"/>
                  <a:pt x="105893" y="577214"/>
                  <a:pt x="101575" y="578865"/>
                </a:cubicBezTo>
                <a:cubicBezTo>
                  <a:pt x="97257" y="580517"/>
                  <a:pt x="91161" y="581659"/>
                  <a:pt x="83274" y="582294"/>
                </a:cubicBezTo>
                <a:cubicBezTo>
                  <a:pt x="75388" y="582802"/>
                  <a:pt x="65037" y="583183"/>
                  <a:pt x="52236" y="583183"/>
                </a:cubicBezTo>
                <a:cubicBezTo>
                  <a:pt x="38545" y="583183"/>
                  <a:pt x="27839" y="582676"/>
                  <a:pt x="20092" y="581787"/>
                </a:cubicBezTo>
                <a:cubicBezTo>
                  <a:pt x="12358" y="580897"/>
                  <a:pt x="6998" y="578738"/>
                  <a:pt x="4026" y="575309"/>
                </a:cubicBezTo>
                <a:cubicBezTo>
                  <a:pt x="1042" y="571881"/>
                  <a:pt x="0" y="567055"/>
                  <a:pt x="902" y="560832"/>
                </a:cubicBezTo>
                <a:cubicBezTo>
                  <a:pt x="1791" y="554608"/>
                  <a:pt x="4026" y="546226"/>
                  <a:pt x="7595" y="535813"/>
                </a:cubicBezTo>
                <a:lnTo>
                  <a:pt x="185738" y="23240"/>
                </a:lnTo>
                <a:cubicBezTo>
                  <a:pt x="187529" y="18161"/>
                  <a:pt x="189611" y="14096"/>
                  <a:pt x="191986" y="10921"/>
                </a:cubicBezTo>
                <a:cubicBezTo>
                  <a:pt x="194374" y="7874"/>
                  <a:pt x="198171" y="5461"/>
                  <a:pt x="203378" y="3809"/>
                </a:cubicBezTo>
                <a:cubicBezTo>
                  <a:pt x="208585" y="2158"/>
                  <a:pt x="215799" y="1143"/>
                  <a:pt x="225032" y="762"/>
                </a:cubicBezTo>
                <a:cubicBezTo>
                  <a:pt x="234265" y="253"/>
                  <a:pt x="246457" y="0"/>
                  <a:pt x="261646" y="0"/>
                </a:cubicBezTo>
                <a:close/>
                <a:moveTo>
                  <a:pt x="3834130" y="4648072"/>
                </a:moveTo>
              </a:path>
            </a:pathLst>
          </a:custGeom>
          <a:noFill/>
          <a:ln w="19811" cap="flat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100" y="2316481"/>
            <a:ext cx="3337559" cy="717804"/>
          </a:xfrm>
          <a:prstGeom prst="rect">
            <a:avLst/>
          </a:prstGeom>
          <a:noFill/>
        </p:spPr>
      </p:pic>
      <p:sp>
        <p:nvSpPr>
          <p:cNvPr id="105" name="Freeform 105"/>
          <p:cNvSpPr/>
          <p:nvPr/>
        </p:nvSpPr>
        <p:spPr>
          <a:xfrm>
            <a:off x="3121151" y="2351533"/>
            <a:ext cx="3221356" cy="600964"/>
          </a:xfrm>
          <a:custGeom>
            <a:avLst/>
            <a:gdLst/>
            <a:ahLst/>
            <a:cxnLst/>
            <a:rect l="0" t="0" r="0" b="0"/>
            <a:pathLst>
              <a:path w="3221356" h="600964">
                <a:moveTo>
                  <a:pt x="1342264" y="88772"/>
                </a:moveTo>
                <a:cubicBezTo>
                  <a:pt x="1325627" y="88772"/>
                  <a:pt x="1311021" y="91821"/>
                  <a:pt x="1298576" y="97916"/>
                </a:cubicBezTo>
                <a:cubicBezTo>
                  <a:pt x="1286002" y="104013"/>
                  <a:pt x="1275715" y="113029"/>
                  <a:pt x="1267714" y="124714"/>
                </a:cubicBezTo>
                <a:cubicBezTo>
                  <a:pt x="1259714" y="136525"/>
                  <a:pt x="1253618" y="150621"/>
                  <a:pt x="1249681" y="167132"/>
                </a:cubicBezTo>
                <a:cubicBezTo>
                  <a:pt x="1245616" y="183641"/>
                  <a:pt x="1243584" y="202564"/>
                  <a:pt x="1243584" y="223646"/>
                </a:cubicBezTo>
                <a:cubicBezTo>
                  <a:pt x="1243584" y="243332"/>
                  <a:pt x="1245235" y="261365"/>
                  <a:pt x="1248538" y="277876"/>
                </a:cubicBezTo>
                <a:cubicBezTo>
                  <a:pt x="1251839" y="294385"/>
                  <a:pt x="1257046" y="308737"/>
                  <a:pt x="1264413" y="321056"/>
                </a:cubicBezTo>
                <a:cubicBezTo>
                  <a:pt x="1271652" y="333247"/>
                  <a:pt x="1281558" y="342646"/>
                  <a:pt x="1294131" y="349377"/>
                </a:cubicBezTo>
                <a:cubicBezTo>
                  <a:pt x="1306577" y="355981"/>
                  <a:pt x="1322070" y="359409"/>
                  <a:pt x="1340485" y="359409"/>
                </a:cubicBezTo>
                <a:cubicBezTo>
                  <a:pt x="1357503" y="359409"/>
                  <a:pt x="1372235" y="356362"/>
                  <a:pt x="1384682" y="350265"/>
                </a:cubicBezTo>
                <a:cubicBezTo>
                  <a:pt x="1397254" y="344170"/>
                  <a:pt x="1407541" y="335279"/>
                  <a:pt x="1415543" y="323722"/>
                </a:cubicBezTo>
                <a:cubicBezTo>
                  <a:pt x="1423544" y="312039"/>
                  <a:pt x="1429513" y="297941"/>
                  <a:pt x="1433322" y="281432"/>
                </a:cubicBezTo>
                <a:cubicBezTo>
                  <a:pt x="1437259" y="264921"/>
                  <a:pt x="1439164" y="246126"/>
                  <a:pt x="1439164" y="225044"/>
                </a:cubicBezTo>
                <a:cubicBezTo>
                  <a:pt x="1439164" y="205358"/>
                  <a:pt x="1437640" y="187325"/>
                  <a:pt x="1434465" y="170688"/>
                </a:cubicBezTo>
                <a:cubicBezTo>
                  <a:pt x="1431418" y="154177"/>
                  <a:pt x="1426083" y="139827"/>
                  <a:pt x="1418590" y="127634"/>
                </a:cubicBezTo>
                <a:cubicBezTo>
                  <a:pt x="1411225" y="115442"/>
                  <a:pt x="1401319" y="105917"/>
                  <a:pt x="1389000" y="99059"/>
                </a:cubicBezTo>
                <a:cubicBezTo>
                  <a:pt x="1376553" y="92202"/>
                  <a:pt x="1361059" y="88772"/>
                  <a:pt x="1342264" y="88772"/>
                </a:cubicBezTo>
                <a:close/>
                <a:moveTo>
                  <a:pt x="1296544" y="4506467"/>
                </a:moveTo>
                <a:moveTo>
                  <a:pt x="2242185" y="79502"/>
                </a:moveTo>
                <a:cubicBezTo>
                  <a:pt x="2227962" y="79502"/>
                  <a:pt x="2215515" y="82169"/>
                  <a:pt x="2204975" y="87502"/>
                </a:cubicBezTo>
                <a:cubicBezTo>
                  <a:pt x="2194433" y="92837"/>
                  <a:pt x="2185544" y="100076"/>
                  <a:pt x="2178558" y="109092"/>
                </a:cubicBezTo>
                <a:cubicBezTo>
                  <a:pt x="2171574" y="118237"/>
                  <a:pt x="2166239" y="128904"/>
                  <a:pt x="2162557" y="141223"/>
                </a:cubicBezTo>
                <a:cubicBezTo>
                  <a:pt x="2158746" y="153670"/>
                  <a:pt x="2156588" y="166751"/>
                  <a:pt x="2156079" y="180847"/>
                </a:cubicBezTo>
                <a:lnTo>
                  <a:pt x="2323974" y="180847"/>
                </a:lnTo>
                <a:cubicBezTo>
                  <a:pt x="2324863" y="149225"/>
                  <a:pt x="2318513" y="124459"/>
                  <a:pt x="2304924" y="106426"/>
                </a:cubicBezTo>
                <a:cubicBezTo>
                  <a:pt x="2291462" y="88391"/>
                  <a:pt x="2270507" y="79502"/>
                  <a:pt x="2242185" y="79502"/>
                </a:cubicBezTo>
                <a:close/>
                <a:moveTo>
                  <a:pt x="1305814" y="4506467"/>
                </a:moveTo>
                <a:moveTo>
                  <a:pt x="491109" y="79502"/>
                </a:moveTo>
                <a:cubicBezTo>
                  <a:pt x="476885" y="79502"/>
                  <a:pt x="464439" y="82169"/>
                  <a:pt x="453899" y="87502"/>
                </a:cubicBezTo>
                <a:cubicBezTo>
                  <a:pt x="443358" y="92837"/>
                  <a:pt x="434468" y="100076"/>
                  <a:pt x="427483" y="109092"/>
                </a:cubicBezTo>
                <a:cubicBezTo>
                  <a:pt x="420497" y="118237"/>
                  <a:pt x="415164" y="128904"/>
                  <a:pt x="411481" y="141223"/>
                </a:cubicBezTo>
                <a:cubicBezTo>
                  <a:pt x="407670" y="153670"/>
                  <a:pt x="405512" y="166751"/>
                  <a:pt x="405003" y="180847"/>
                </a:cubicBezTo>
                <a:lnTo>
                  <a:pt x="572897" y="180847"/>
                </a:lnTo>
                <a:cubicBezTo>
                  <a:pt x="573787" y="149225"/>
                  <a:pt x="567437" y="124459"/>
                  <a:pt x="553847" y="106426"/>
                </a:cubicBezTo>
                <a:cubicBezTo>
                  <a:pt x="540385" y="88391"/>
                  <a:pt x="519431" y="79502"/>
                  <a:pt x="491109" y="79502"/>
                </a:cubicBezTo>
                <a:close/>
                <a:moveTo>
                  <a:pt x="1305814" y="4506467"/>
                </a:moveTo>
                <a:moveTo>
                  <a:pt x="2865120" y="7620"/>
                </a:moveTo>
                <a:cubicBezTo>
                  <a:pt x="2877947" y="7620"/>
                  <a:pt x="2887981" y="7746"/>
                  <a:pt x="2895474" y="8254"/>
                </a:cubicBezTo>
                <a:cubicBezTo>
                  <a:pt x="2902966" y="8635"/>
                  <a:pt x="2908682" y="9778"/>
                  <a:pt x="2912872" y="11557"/>
                </a:cubicBezTo>
                <a:cubicBezTo>
                  <a:pt x="2917064" y="13334"/>
                  <a:pt x="2920239" y="16128"/>
                  <a:pt x="2922270" y="19812"/>
                </a:cubicBezTo>
                <a:cubicBezTo>
                  <a:pt x="2924302" y="23621"/>
                  <a:pt x="2926462" y="28828"/>
                  <a:pt x="2928494" y="35687"/>
                </a:cubicBezTo>
                <a:lnTo>
                  <a:pt x="3022220" y="302259"/>
                </a:lnTo>
                <a:lnTo>
                  <a:pt x="3023616" y="302259"/>
                </a:lnTo>
                <a:lnTo>
                  <a:pt x="3109341" y="30352"/>
                </a:lnTo>
                <a:cubicBezTo>
                  <a:pt x="3111120" y="22606"/>
                  <a:pt x="3113406" y="17398"/>
                  <a:pt x="3116327" y="14985"/>
                </a:cubicBezTo>
                <a:cubicBezTo>
                  <a:pt x="3119120" y="12446"/>
                  <a:pt x="3123820" y="10540"/>
                  <a:pt x="3130296" y="9397"/>
                </a:cubicBezTo>
                <a:cubicBezTo>
                  <a:pt x="3136901" y="8127"/>
                  <a:pt x="3148331" y="7620"/>
                  <a:pt x="3164714" y="7620"/>
                </a:cubicBezTo>
                <a:cubicBezTo>
                  <a:pt x="3177540" y="7620"/>
                  <a:pt x="3188208" y="8127"/>
                  <a:pt x="3196590" y="9397"/>
                </a:cubicBezTo>
                <a:cubicBezTo>
                  <a:pt x="3205100" y="10540"/>
                  <a:pt x="3211322" y="12827"/>
                  <a:pt x="3215387" y="16002"/>
                </a:cubicBezTo>
                <a:cubicBezTo>
                  <a:pt x="3219451" y="19303"/>
                  <a:pt x="3221356" y="23748"/>
                  <a:pt x="3221356" y="29209"/>
                </a:cubicBezTo>
                <a:cubicBezTo>
                  <a:pt x="3221356" y="34671"/>
                  <a:pt x="3220213" y="41147"/>
                  <a:pt x="3217800" y="48640"/>
                </a:cubicBezTo>
                <a:lnTo>
                  <a:pt x="3085212" y="438912"/>
                </a:lnTo>
                <a:lnTo>
                  <a:pt x="3037078" y="580008"/>
                </a:lnTo>
                <a:cubicBezTo>
                  <a:pt x="3034284" y="587375"/>
                  <a:pt x="3027045" y="592708"/>
                  <a:pt x="3015108" y="596010"/>
                </a:cubicBezTo>
                <a:cubicBezTo>
                  <a:pt x="3003170" y="599313"/>
                  <a:pt x="2985770" y="600964"/>
                  <a:pt x="2962910" y="600964"/>
                </a:cubicBezTo>
                <a:cubicBezTo>
                  <a:pt x="2950972" y="600964"/>
                  <a:pt x="2941447" y="600456"/>
                  <a:pt x="2934335" y="599313"/>
                </a:cubicBezTo>
                <a:cubicBezTo>
                  <a:pt x="2927224" y="598296"/>
                  <a:pt x="2921763" y="596646"/>
                  <a:pt x="2918207" y="594233"/>
                </a:cubicBezTo>
                <a:cubicBezTo>
                  <a:pt x="2914651" y="591820"/>
                  <a:pt x="2912745" y="588898"/>
                  <a:pt x="2912491" y="585342"/>
                </a:cubicBezTo>
                <a:cubicBezTo>
                  <a:pt x="2912110" y="581787"/>
                  <a:pt x="2913000" y="577469"/>
                  <a:pt x="2915158" y="572389"/>
                </a:cubicBezTo>
                <a:lnTo>
                  <a:pt x="2968245" y="438912"/>
                </a:lnTo>
                <a:cubicBezTo>
                  <a:pt x="2964434" y="437133"/>
                  <a:pt x="2960878" y="434339"/>
                  <a:pt x="2957703" y="430657"/>
                </a:cubicBezTo>
                <a:cubicBezTo>
                  <a:pt x="2954656" y="426846"/>
                  <a:pt x="2952370" y="422909"/>
                  <a:pt x="2950845" y="418719"/>
                </a:cubicBezTo>
                <a:lnTo>
                  <a:pt x="2813813" y="52704"/>
                </a:lnTo>
                <a:cubicBezTo>
                  <a:pt x="2809876" y="42290"/>
                  <a:pt x="2807970" y="34289"/>
                  <a:pt x="2807970" y="28828"/>
                </a:cubicBezTo>
                <a:cubicBezTo>
                  <a:pt x="2807970" y="23240"/>
                  <a:pt x="2809749" y="18922"/>
                  <a:pt x="2813304" y="15875"/>
                </a:cubicBezTo>
                <a:cubicBezTo>
                  <a:pt x="2816860" y="12700"/>
                  <a:pt x="2822957" y="10540"/>
                  <a:pt x="2831465" y="9397"/>
                </a:cubicBezTo>
                <a:cubicBezTo>
                  <a:pt x="2839847" y="8127"/>
                  <a:pt x="2851151" y="7620"/>
                  <a:pt x="2865120" y="7620"/>
                </a:cubicBezTo>
                <a:close/>
                <a:moveTo>
                  <a:pt x="1377696" y="4506467"/>
                </a:moveTo>
                <a:moveTo>
                  <a:pt x="1650620" y="7620"/>
                </a:moveTo>
                <a:cubicBezTo>
                  <a:pt x="1662939" y="7620"/>
                  <a:pt x="1672718" y="7873"/>
                  <a:pt x="1680083" y="8635"/>
                </a:cubicBezTo>
                <a:cubicBezTo>
                  <a:pt x="1687577" y="9397"/>
                  <a:pt x="1693419" y="10414"/>
                  <a:pt x="1697737" y="11810"/>
                </a:cubicBezTo>
                <a:cubicBezTo>
                  <a:pt x="1702054" y="13081"/>
                  <a:pt x="1705102" y="15113"/>
                  <a:pt x="1706881" y="17652"/>
                </a:cubicBezTo>
                <a:cubicBezTo>
                  <a:pt x="1708658" y="20192"/>
                  <a:pt x="1710183" y="23240"/>
                  <a:pt x="1711452" y="26796"/>
                </a:cubicBezTo>
                <a:lnTo>
                  <a:pt x="1802003" y="319151"/>
                </a:lnTo>
                <a:lnTo>
                  <a:pt x="1804670" y="330327"/>
                </a:lnTo>
                <a:lnTo>
                  <a:pt x="1807338" y="319151"/>
                </a:lnTo>
                <a:lnTo>
                  <a:pt x="1896745" y="26796"/>
                </a:lnTo>
                <a:cubicBezTo>
                  <a:pt x="1897634" y="23240"/>
                  <a:pt x="1899032" y="20192"/>
                  <a:pt x="1900937" y="17652"/>
                </a:cubicBezTo>
                <a:cubicBezTo>
                  <a:pt x="1902841" y="15113"/>
                  <a:pt x="1905889" y="13081"/>
                  <a:pt x="1910081" y="11810"/>
                </a:cubicBezTo>
                <a:cubicBezTo>
                  <a:pt x="1914271" y="10414"/>
                  <a:pt x="1919859" y="9397"/>
                  <a:pt x="1926845" y="8635"/>
                </a:cubicBezTo>
                <a:cubicBezTo>
                  <a:pt x="1933829" y="7873"/>
                  <a:pt x="1942974" y="7620"/>
                  <a:pt x="1954277" y="7620"/>
                </a:cubicBezTo>
                <a:cubicBezTo>
                  <a:pt x="1965326" y="7620"/>
                  <a:pt x="1974343" y="7873"/>
                  <a:pt x="1981327" y="8508"/>
                </a:cubicBezTo>
                <a:cubicBezTo>
                  <a:pt x="1988313" y="9016"/>
                  <a:pt x="1993774" y="10033"/>
                  <a:pt x="1997583" y="11557"/>
                </a:cubicBezTo>
                <a:cubicBezTo>
                  <a:pt x="2001520" y="13081"/>
                  <a:pt x="2004188" y="14985"/>
                  <a:pt x="2005584" y="17145"/>
                </a:cubicBezTo>
                <a:cubicBezTo>
                  <a:pt x="2007108" y="19431"/>
                  <a:pt x="2007870" y="21971"/>
                  <a:pt x="2007870" y="25019"/>
                </a:cubicBezTo>
                <a:cubicBezTo>
                  <a:pt x="2007870" y="26415"/>
                  <a:pt x="2007744" y="28194"/>
                  <a:pt x="2007616" y="30352"/>
                </a:cubicBezTo>
                <a:cubicBezTo>
                  <a:pt x="2007489" y="32384"/>
                  <a:pt x="2007235" y="34671"/>
                  <a:pt x="2006727" y="37210"/>
                </a:cubicBezTo>
                <a:cubicBezTo>
                  <a:pt x="2006346" y="39751"/>
                  <a:pt x="2005712" y="42671"/>
                  <a:pt x="2004950" y="45973"/>
                </a:cubicBezTo>
                <a:cubicBezTo>
                  <a:pt x="2004188" y="49276"/>
                  <a:pt x="2003299" y="52958"/>
                  <a:pt x="2002028" y="57150"/>
                </a:cubicBezTo>
                <a:lnTo>
                  <a:pt x="1882395" y="417448"/>
                </a:lnTo>
                <a:cubicBezTo>
                  <a:pt x="1880870" y="422528"/>
                  <a:pt x="1878965" y="426592"/>
                  <a:pt x="1876426" y="429767"/>
                </a:cubicBezTo>
                <a:cubicBezTo>
                  <a:pt x="1873885" y="432815"/>
                  <a:pt x="1869695" y="435356"/>
                  <a:pt x="1863852" y="437133"/>
                </a:cubicBezTo>
                <a:cubicBezTo>
                  <a:pt x="1858010" y="438912"/>
                  <a:pt x="1850137" y="440054"/>
                  <a:pt x="1840231" y="440689"/>
                </a:cubicBezTo>
                <a:cubicBezTo>
                  <a:pt x="1830197" y="441197"/>
                  <a:pt x="1817244" y="441578"/>
                  <a:pt x="1801114" y="441578"/>
                </a:cubicBezTo>
                <a:cubicBezTo>
                  <a:pt x="1785366" y="441578"/>
                  <a:pt x="1772539" y="441197"/>
                  <a:pt x="1762507" y="440435"/>
                </a:cubicBezTo>
                <a:cubicBezTo>
                  <a:pt x="1752601" y="439673"/>
                  <a:pt x="1744727" y="438403"/>
                  <a:pt x="1739139" y="436626"/>
                </a:cubicBezTo>
                <a:cubicBezTo>
                  <a:pt x="1733424" y="434847"/>
                  <a:pt x="1729359" y="432434"/>
                  <a:pt x="1726820" y="429259"/>
                </a:cubicBezTo>
                <a:cubicBezTo>
                  <a:pt x="1724279" y="426084"/>
                  <a:pt x="1722247" y="422147"/>
                  <a:pt x="1720724" y="417448"/>
                </a:cubicBezTo>
                <a:lnTo>
                  <a:pt x="1601089" y="57150"/>
                </a:lnTo>
                <a:cubicBezTo>
                  <a:pt x="1599312" y="51181"/>
                  <a:pt x="1597914" y="45846"/>
                  <a:pt x="1596899" y="41021"/>
                </a:cubicBezTo>
                <a:cubicBezTo>
                  <a:pt x="1595883" y="36321"/>
                  <a:pt x="1595247" y="32892"/>
                  <a:pt x="1595120" y="30733"/>
                </a:cubicBezTo>
                <a:cubicBezTo>
                  <a:pt x="1594994" y="28702"/>
                  <a:pt x="1594866" y="26796"/>
                  <a:pt x="1594866" y="25019"/>
                </a:cubicBezTo>
                <a:cubicBezTo>
                  <a:pt x="1594866" y="21971"/>
                  <a:pt x="1595628" y="19431"/>
                  <a:pt x="1597279" y="17145"/>
                </a:cubicBezTo>
                <a:cubicBezTo>
                  <a:pt x="1598931" y="14985"/>
                  <a:pt x="1601852" y="13081"/>
                  <a:pt x="1606043" y="11557"/>
                </a:cubicBezTo>
                <a:cubicBezTo>
                  <a:pt x="1610233" y="10033"/>
                  <a:pt x="1615949" y="9016"/>
                  <a:pt x="1623188" y="8508"/>
                </a:cubicBezTo>
                <a:cubicBezTo>
                  <a:pt x="1630553" y="7873"/>
                  <a:pt x="1639697" y="7620"/>
                  <a:pt x="1650620" y="7620"/>
                </a:cubicBezTo>
                <a:close/>
                <a:moveTo>
                  <a:pt x="1377696" y="4506467"/>
                </a:moveTo>
                <a:moveTo>
                  <a:pt x="950469" y="381"/>
                </a:moveTo>
                <a:cubicBezTo>
                  <a:pt x="962407" y="381"/>
                  <a:pt x="974090" y="1396"/>
                  <a:pt x="985520" y="3556"/>
                </a:cubicBezTo>
                <a:cubicBezTo>
                  <a:pt x="996951" y="5588"/>
                  <a:pt x="1007745" y="8508"/>
                  <a:pt x="1017652" y="12064"/>
                </a:cubicBezTo>
                <a:cubicBezTo>
                  <a:pt x="1027684" y="15621"/>
                  <a:pt x="1036575" y="19558"/>
                  <a:pt x="1044449" y="24129"/>
                </a:cubicBezTo>
                <a:cubicBezTo>
                  <a:pt x="1052322" y="28575"/>
                  <a:pt x="1057910" y="32384"/>
                  <a:pt x="1061213" y="35687"/>
                </a:cubicBezTo>
                <a:cubicBezTo>
                  <a:pt x="1064514" y="38989"/>
                  <a:pt x="1066801" y="41656"/>
                  <a:pt x="1068197" y="43941"/>
                </a:cubicBezTo>
                <a:cubicBezTo>
                  <a:pt x="1069468" y="46227"/>
                  <a:pt x="1070483" y="49021"/>
                  <a:pt x="1071245" y="52704"/>
                </a:cubicBezTo>
                <a:cubicBezTo>
                  <a:pt x="1072008" y="56260"/>
                  <a:pt x="1072643" y="60578"/>
                  <a:pt x="1073024" y="65785"/>
                </a:cubicBezTo>
                <a:cubicBezTo>
                  <a:pt x="1073532" y="70992"/>
                  <a:pt x="1073785" y="77342"/>
                  <a:pt x="1073785" y="84835"/>
                </a:cubicBezTo>
                <a:cubicBezTo>
                  <a:pt x="1073785" y="102108"/>
                  <a:pt x="1072262" y="114172"/>
                  <a:pt x="1069214" y="121158"/>
                </a:cubicBezTo>
                <a:cubicBezTo>
                  <a:pt x="1066293" y="128142"/>
                  <a:pt x="1062483" y="131698"/>
                  <a:pt x="1057657" y="131698"/>
                </a:cubicBezTo>
                <a:cubicBezTo>
                  <a:pt x="1052577" y="131698"/>
                  <a:pt x="1047243" y="129539"/>
                  <a:pt x="1041527" y="125476"/>
                </a:cubicBezTo>
                <a:cubicBezTo>
                  <a:pt x="1035939" y="121284"/>
                  <a:pt x="1029208" y="116713"/>
                  <a:pt x="1021462" y="111633"/>
                </a:cubicBezTo>
                <a:cubicBezTo>
                  <a:pt x="1013714" y="106552"/>
                  <a:pt x="1004570" y="101981"/>
                  <a:pt x="993776" y="97789"/>
                </a:cubicBezTo>
                <a:cubicBezTo>
                  <a:pt x="983108" y="93598"/>
                  <a:pt x="970281" y="91439"/>
                  <a:pt x="955421" y="91439"/>
                </a:cubicBezTo>
                <a:cubicBezTo>
                  <a:pt x="926212" y="91439"/>
                  <a:pt x="903859" y="102742"/>
                  <a:pt x="888493" y="125221"/>
                </a:cubicBezTo>
                <a:cubicBezTo>
                  <a:pt x="872999" y="147701"/>
                  <a:pt x="865252" y="180594"/>
                  <a:pt x="865252" y="224154"/>
                </a:cubicBezTo>
                <a:cubicBezTo>
                  <a:pt x="865252" y="245490"/>
                  <a:pt x="867157" y="264414"/>
                  <a:pt x="871094" y="280796"/>
                </a:cubicBezTo>
                <a:cubicBezTo>
                  <a:pt x="874903" y="297179"/>
                  <a:pt x="880619" y="310896"/>
                  <a:pt x="888239" y="321945"/>
                </a:cubicBezTo>
                <a:cubicBezTo>
                  <a:pt x="895858" y="332866"/>
                  <a:pt x="905383" y="341121"/>
                  <a:pt x="916814" y="346709"/>
                </a:cubicBezTo>
                <a:cubicBezTo>
                  <a:pt x="928244" y="352171"/>
                  <a:pt x="941578" y="354964"/>
                  <a:pt x="956819" y="354964"/>
                </a:cubicBezTo>
                <a:cubicBezTo>
                  <a:pt x="972185" y="354964"/>
                  <a:pt x="985520" y="352678"/>
                  <a:pt x="996696" y="347979"/>
                </a:cubicBezTo>
                <a:cubicBezTo>
                  <a:pt x="1007872" y="343408"/>
                  <a:pt x="1017652" y="338201"/>
                  <a:pt x="1025907" y="332613"/>
                </a:cubicBezTo>
                <a:cubicBezTo>
                  <a:pt x="1034289" y="326897"/>
                  <a:pt x="1041274" y="321817"/>
                  <a:pt x="1046989" y="317246"/>
                </a:cubicBezTo>
                <a:cubicBezTo>
                  <a:pt x="1052577" y="312546"/>
                  <a:pt x="1057402" y="310260"/>
                  <a:pt x="1061213" y="310260"/>
                </a:cubicBezTo>
                <a:cubicBezTo>
                  <a:pt x="1063879" y="310260"/>
                  <a:pt x="1066165" y="311022"/>
                  <a:pt x="1067944" y="312546"/>
                </a:cubicBezTo>
                <a:cubicBezTo>
                  <a:pt x="1069721" y="313944"/>
                  <a:pt x="1071119" y="316738"/>
                  <a:pt x="1072134" y="320802"/>
                </a:cubicBezTo>
                <a:cubicBezTo>
                  <a:pt x="1073151" y="324739"/>
                  <a:pt x="1074039" y="329946"/>
                  <a:pt x="1074675" y="336169"/>
                </a:cubicBezTo>
                <a:cubicBezTo>
                  <a:pt x="1075183" y="342391"/>
                  <a:pt x="1075564" y="350520"/>
                  <a:pt x="1075564" y="360298"/>
                </a:cubicBezTo>
                <a:cubicBezTo>
                  <a:pt x="1075564" y="368046"/>
                  <a:pt x="1075309" y="374522"/>
                  <a:pt x="1074802" y="379729"/>
                </a:cubicBezTo>
                <a:cubicBezTo>
                  <a:pt x="1074420" y="384937"/>
                  <a:pt x="1073785" y="389254"/>
                  <a:pt x="1073024" y="392938"/>
                </a:cubicBezTo>
                <a:cubicBezTo>
                  <a:pt x="1072262" y="396494"/>
                  <a:pt x="1071372" y="399288"/>
                  <a:pt x="1070357" y="401573"/>
                </a:cubicBezTo>
                <a:cubicBezTo>
                  <a:pt x="1069340" y="403859"/>
                  <a:pt x="1067054" y="406653"/>
                  <a:pt x="1063499" y="410083"/>
                </a:cubicBezTo>
                <a:cubicBezTo>
                  <a:pt x="1059943" y="413512"/>
                  <a:pt x="1053846" y="417702"/>
                  <a:pt x="1045210" y="422528"/>
                </a:cubicBezTo>
                <a:cubicBezTo>
                  <a:pt x="1036575" y="427482"/>
                  <a:pt x="1026669" y="431927"/>
                  <a:pt x="1015746" y="435737"/>
                </a:cubicBezTo>
                <a:cubicBezTo>
                  <a:pt x="1004697" y="439546"/>
                  <a:pt x="992759" y="442721"/>
                  <a:pt x="979806" y="445134"/>
                </a:cubicBezTo>
                <a:cubicBezTo>
                  <a:pt x="966852" y="447547"/>
                  <a:pt x="953516" y="448690"/>
                  <a:pt x="939801" y="448690"/>
                </a:cubicBezTo>
                <a:cubicBezTo>
                  <a:pt x="909194" y="448690"/>
                  <a:pt x="882015" y="443864"/>
                  <a:pt x="858266" y="434339"/>
                </a:cubicBezTo>
                <a:cubicBezTo>
                  <a:pt x="834645" y="424814"/>
                  <a:pt x="814833" y="410845"/>
                  <a:pt x="798703" y="392176"/>
                </a:cubicBezTo>
                <a:cubicBezTo>
                  <a:pt x="782575" y="373633"/>
                  <a:pt x="770509" y="350901"/>
                  <a:pt x="762254" y="324103"/>
                </a:cubicBezTo>
                <a:cubicBezTo>
                  <a:pt x="754127" y="297307"/>
                  <a:pt x="750063" y="266700"/>
                  <a:pt x="750063" y="232156"/>
                </a:cubicBezTo>
                <a:cubicBezTo>
                  <a:pt x="750063" y="192277"/>
                  <a:pt x="755015" y="157860"/>
                  <a:pt x="765049" y="128777"/>
                </a:cubicBezTo>
                <a:cubicBezTo>
                  <a:pt x="774954" y="99821"/>
                  <a:pt x="788925" y="75691"/>
                  <a:pt x="806704" y="56641"/>
                </a:cubicBezTo>
                <a:cubicBezTo>
                  <a:pt x="824612" y="37591"/>
                  <a:pt x="845694" y="23495"/>
                  <a:pt x="870077" y="14223"/>
                </a:cubicBezTo>
                <a:cubicBezTo>
                  <a:pt x="894589" y="5079"/>
                  <a:pt x="921385" y="381"/>
                  <a:pt x="950469" y="381"/>
                </a:cubicBezTo>
                <a:close/>
                <a:moveTo>
                  <a:pt x="1384935" y="4506467"/>
                </a:moveTo>
                <a:moveTo>
                  <a:pt x="2727071" y="0"/>
                </a:moveTo>
                <a:cubicBezTo>
                  <a:pt x="2730882" y="0"/>
                  <a:pt x="2735072" y="253"/>
                  <a:pt x="2739518" y="634"/>
                </a:cubicBezTo>
                <a:cubicBezTo>
                  <a:pt x="2743963" y="1142"/>
                  <a:pt x="2748662" y="1777"/>
                  <a:pt x="2753360" y="2921"/>
                </a:cubicBezTo>
                <a:cubicBezTo>
                  <a:pt x="2758187" y="3937"/>
                  <a:pt x="2762251" y="5079"/>
                  <a:pt x="2765933" y="6477"/>
                </a:cubicBezTo>
                <a:cubicBezTo>
                  <a:pt x="2769489" y="7746"/>
                  <a:pt x="2772029" y="9144"/>
                  <a:pt x="2773681" y="10667"/>
                </a:cubicBezTo>
                <a:cubicBezTo>
                  <a:pt x="2775332" y="12191"/>
                  <a:pt x="2776475" y="13842"/>
                  <a:pt x="2777237" y="15621"/>
                </a:cubicBezTo>
                <a:cubicBezTo>
                  <a:pt x="2777999" y="17398"/>
                  <a:pt x="2778633" y="19812"/>
                  <a:pt x="2779269" y="22987"/>
                </a:cubicBezTo>
                <a:cubicBezTo>
                  <a:pt x="2779903" y="26034"/>
                  <a:pt x="2780284" y="30733"/>
                  <a:pt x="2780665" y="37083"/>
                </a:cubicBezTo>
                <a:cubicBezTo>
                  <a:pt x="2780920" y="43307"/>
                  <a:pt x="2781046" y="51815"/>
                  <a:pt x="2781046" y="62483"/>
                </a:cubicBezTo>
                <a:cubicBezTo>
                  <a:pt x="2781046" y="73152"/>
                  <a:pt x="2780793" y="81914"/>
                  <a:pt x="2780158" y="88772"/>
                </a:cubicBezTo>
                <a:cubicBezTo>
                  <a:pt x="2779522" y="95631"/>
                  <a:pt x="2778633" y="100964"/>
                  <a:pt x="2777490" y="104902"/>
                </a:cubicBezTo>
                <a:cubicBezTo>
                  <a:pt x="2776347" y="108712"/>
                  <a:pt x="2774696" y="111506"/>
                  <a:pt x="2772791" y="112902"/>
                </a:cubicBezTo>
                <a:cubicBezTo>
                  <a:pt x="2770887" y="114427"/>
                  <a:pt x="2768346" y="115189"/>
                  <a:pt x="2765426" y="115189"/>
                </a:cubicBezTo>
                <a:cubicBezTo>
                  <a:pt x="2763013" y="115189"/>
                  <a:pt x="2760345" y="114681"/>
                  <a:pt x="2757425" y="113538"/>
                </a:cubicBezTo>
                <a:cubicBezTo>
                  <a:pt x="2754377" y="112521"/>
                  <a:pt x="2751075" y="111506"/>
                  <a:pt x="2747391" y="110235"/>
                </a:cubicBezTo>
                <a:cubicBezTo>
                  <a:pt x="2743582" y="109092"/>
                  <a:pt x="2739518" y="107950"/>
                  <a:pt x="2735072" y="106933"/>
                </a:cubicBezTo>
                <a:cubicBezTo>
                  <a:pt x="2730627" y="105917"/>
                  <a:pt x="2725675" y="105283"/>
                  <a:pt x="2720340" y="105283"/>
                </a:cubicBezTo>
                <a:cubicBezTo>
                  <a:pt x="2714118" y="105283"/>
                  <a:pt x="2707895" y="106552"/>
                  <a:pt x="2701545" y="109092"/>
                </a:cubicBezTo>
                <a:cubicBezTo>
                  <a:pt x="2695321" y="111633"/>
                  <a:pt x="2688845" y="115570"/>
                  <a:pt x="2682114" y="121031"/>
                </a:cubicBezTo>
                <a:cubicBezTo>
                  <a:pt x="2675509" y="126364"/>
                  <a:pt x="2668525" y="133477"/>
                  <a:pt x="2661158" y="142366"/>
                </a:cubicBezTo>
                <a:cubicBezTo>
                  <a:pt x="2653920" y="151383"/>
                  <a:pt x="2646045" y="162306"/>
                  <a:pt x="2637790" y="175387"/>
                </a:cubicBezTo>
                <a:lnTo>
                  <a:pt x="2637790" y="423671"/>
                </a:lnTo>
                <a:cubicBezTo>
                  <a:pt x="2637790" y="426720"/>
                  <a:pt x="2636902" y="429259"/>
                  <a:pt x="2634996" y="431546"/>
                </a:cubicBezTo>
                <a:cubicBezTo>
                  <a:pt x="2633219" y="433704"/>
                  <a:pt x="2630170" y="435609"/>
                  <a:pt x="2625852" y="437133"/>
                </a:cubicBezTo>
                <a:cubicBezTo>
                  <a:pt x="2621534" y="438531"/>
                  <a:pt x="2615820" y="439673"/>
                  <a:pt x="2608708" y="440435"/>
                </a:cubicBezTo>
                <a:cubicBezTo>
                  <a:pt x="2601595" y="441197"/>
                  <a:pt x="2592452" y="441578"/>
                  <a:pt x="2581529" y="441578"/>
                </a:cubicBezTo>
                <a:cubicBezTo>
                  <a:pt x="2570481" y="441578"/>
                  <a:pt x="2561337" y="441197"/>
                  <a:pt x="2554225" y="440435"/>
                </a:cubicBezTo>
                <a:cubicBezTo>
                  <a:pt x="2547113" y="439673"/>
                  <a:pt x="2541397" y="438531"/>
                  <a:pt x="2537079" y="437133"/>
                </a:cubicBezTo>
                <a:cubicBezTo>
                  <a:pt x="2532762" y="435609"/>
                  <a:pt x="2529714" y="433704"/>
                  <a:pt x="2527935" y="431546"/>
                </a:cubicBezTo>
                <a:cubicBezTo>
                  <a:pt x="2526158" y="429259"/>
                  <a:pt x="2525269" y="426720"/>
                  <a:pt x="2525269" y="423671"/>
                </a:cubicBezTo>
                <a:lnTo>
                  <a:pt x="2525269" y="25400"/>
                </a:lnTo>
                <a:cubicBezTo>
                  <a:pt x="2525269" y="22478"/>
                  <a:pt x="2525903" y="19812"/>
                  <a:pt x="2527427" y="17652"/>
                </a:cubicBezTo>
                <a:cubicBezTo>
                  <a:pt x="2528952" y="15366"/>
                  <a:pt x="2531619" y="13462"/>
                  <a:pt x="2535428" y="12064"/>
                </a:cubicBezTo>
                <a:cubicBezTo>
                  <a:pt x="2539365" y="10540"/>
                  <a:pt x="2544319" y="9397"/>
                  <a:pt x="2550414" y="8635"/>
                </a:cubicBezTo>
                <a:cubicBezTo>
                  <a:pt x="2556510" y="7873"/>
                  <a:pt x="2564258" y="7620"/>
                  <a:pt x="2573402" y="7620"/>
                </a:cubicBezTo>
                <a:cubicBezTo>
                  <a:pt x="2582927" y="7620"/>
                  <a:pt x="2590801" y="7873"/>
                  <a:pt x="2597151" y="8635"/>
                </a:cubicBezTo>
                <a:cubicBezTo>
                  <a:pt x="2603374" y="9397"/>
                  <a:pt x="2608200" y="10540"/>
                  <a:pt x="2611628" y="12064"/>
                </a:cubicBezTo>
                <a:cubicBezTo>
                  <a:pt x="2615058" y="13462"/>
                  <a:pt x="2617470" y="15366"/>
                  <a:pt x="2618995" y="17652"/>
                </a:cubicBezTo>
                <a:cubicBezTo>
                  <a:pt x="2620519" y="19812"/>
                  <a:pt x="2621153" y="22478"/>
                  <a:pt x="2621153" y="25400"/>
                </a:cubicBezTo>
                <a:lnTo>
                  <a:pt x="2621153" y="74929"/>
                </a:lnTo>
                <a:cubicBezTo>
                  <a:pt x="2631695" y="60071"/>
                  <a:pt x="2641474" y="47878"/>
                  <a:pt x="2650745" y="38100"/>
                </a:cubicBezTo>
                <a:cubicBezTo>
                  <a:pt x="2659889" y="28447"/>
                  <a:pt x="2668652" y="20827"/>
                  <a:pt x="2677033" y="15113"/>
                </a:cubicBezTo>
                <a:cubicBezTo>
                  <a:pt x="2685415" y="9525"/>
                  <a:pt x="2693670" y="5588"/>
                  <a:pt x="2702052" y="3302"/>
                </a:cubicBezTo>
                <a:cubicBezTo>
                  <a:pt x="2710308" y="1142"/>
                  <a:pt x="2718689" y="0"/>
                  <a:pt x="2727071" y="0"/>
                </a:cubicBezTo>
                <a:close/>
                <a:moveTo>
                  <a:pt x="1385316" y="4506467"/>
                </a:moveTo>
                <a:moveTo>
                  <a:pt x="2244852" y="0"/>
                </a:moveTo>
                <a:cubicBezTo>
                  <a:pt x="2278253" y="0"/>
                  <a:pt x="2306702" y="4826"/>
                  <a:pt x="2330451" y="14732"/>
                </a:cubicBezTo>
                <a:cubicBezTo>
                  <a:pt x="2354072" y="24510"/>
                  <a:pt x="2373503" y="38100"/>
                  <a:pt x="2388616" y="55498"/>
                </a:cubicBezTo>
                <a:cubicBezTo>
                  <a:pt x="2403857" y="73025"/>
                  <a:pt x="2415033" y="93598"/>
                  <a:pt x="2422145" y="117347"/>
                </a:cubicBezTo>
                <a:cubicBezTo>
                  <a:pt x="2429257" y="141223"/>
                  <a:pt x="2432813" y="167132"/>
                  <a:pt x="2432813" y="195071"/>
                </a:cubicBezTo>
                <a:lnTo>
                  <a:pt x="2432813" y="212978"/>
                </a:lnTo>
                <a:cubicBezTo>
                  <a:pt x="2432813" y="226695"/>
                  <a:pt x="2429764" y="236727"/>
                  <a:pt x="2423669" y="243332"/>
                </a:cubicBezTo>
                <a:cubicBezTo>
                  <a:pt x="2417572" y="249808"/>
                  <a:pt x="2409190" y="253110"/>
                  <a:pt x="2398522" y="253110"/>
                </a:cubicBezTo>
                <a:lnTo>
                  <a:pt x="2156079" y="253110"/>
                </a:lnTo>
                <a:cubicBezTo>
                  <a:pt x="2156079" y="270128"/>
                  <a:pt x="2158112" y="285496"/>
                  <a:pt x="2162049" y="299339"/>
                </a:cubicBezTo>
                <a:cubicBezTo>
                  <a:pt x="2166113" y="313182"/>
                  <a:pt x="2172463" y="324992"/>
                  <a:pt x="2181226" y="334645"/>
                </a:cubicBezTo>
                <a:cubicBezTo>
                  <a:pt x="2190115" y="344296"/>
                  <a:pt x="2201419" y="351663"/>
                  <a:pt x="2215262" y="356742"/>
                </a:cubicBezTo>
                <a:cubicBezTo>
                  <a:pt x="2229104" y="361822"/>
                  <a:pt x="2245614" y="364363"/>
                  <a:pt x="2265045" y="364363"/>
                </a:cubicBezTo>
                <a:cubicBezTo>
                  <a:pt x="2284603" y="364363"/>
                  <a:pt x="2301876" y="362839"/>
                  <a:pt x="2316734" y="360045"/>
                </a:cubicBezTo>
                <a:cubicBezTo>
                  <a:pt x="2331720" y="357251"/>
                  <a:pt x="2344547" y="354076"/>
                  <a:pt x="2355470" y="350646"/>
                </a:cubicBezTo>
                <a:cubicBezTo>
                  <a:pt x="2366264" y="347217"/>
                  <a:pt x="2375282" y="344170"/>
                  <a:pt x="2382394" y="341248"/>
                </a:cubicBezTo>
                <a:cubicBezTo>
                  <a:pt x="2389506" y="338454"/>
                  <a:pt x="2395347" y="337058"/>
                  <a:pt x="2399793" y="337058"/>
                </a:cubicBezTo>
                <a:cubicBezTo>
                  <a:pt x="2402459" y="337058"/>
                  <a:pt x="2404745" y="337565"/>
                  <a:pt x="2406524" y="338582"/>
                </a:cubicBezTo>
                <a:cubicBezTo>
                  <a:pt x="2408302" y="339725"/>
                  <a:pt x="2409826" y="341502"/>
                  <a:pt x="2410969" y="344170"/>
                </a:cubicBezTo>
                <a:cubicBezTo>
                  <a:pt x="2412239" y="346837"/>
                  <a:pt x="2413001" y="350646"/>
                  <a:pt x="2413508" y="355600"/>
                </a:cubicBezTo>
                <a:cubicBezTo>
                  <a:pt x="2413889" y="360552"/>
                  <a:pt x="2414144" y="366648"/>
                  <a:pt x="2414144" y="374141"/>
                </a:cubicBezTo>
                <a:cubicBezTo>
                  <a:pt x="2414144" y="380619"/>
                  <a:pt x="2414016" y="386207"/>
                  <a:pt x="2413635" y="390906"/>
                </a:cubicBezTo>
                <a:cubicBezTo>
                  <a:pt x="2413382" y="395477"/>
                  <a:pt x="2412874" y="399414"/>
                  <a:pt x="2412365" y="402716"/>
                </a:cubicBezTo>
                <a:cubicBezTo>
                  <a:pt x="2411731" y="406019"/>
                  <a:pt x="2410841" y="408685"/>
                  <a:pt x="2409699" y="410971"/>
                </a:cubicBezTo>
                <a:cubicBezTo>
                  <a:pt x="2408428" y="413131"/>
                  <a:pt x="2406904" y="415289"/>
                  <a:pt x="2405000" y="417448"/>
                </a:cubicBezTo>
                <a:cubicBezTo>
                  <a:pt x="2403095" y="419481"/>
                  <a:pt x="2397760" y="422402"/>
                  <a:pt x="2389125" y="425958"/>
                </a:cubicBezTo>
                <a:cubicBezTo>
                  <a:pt x="2380489" y="429514"/>
                  <a:pt x="2369439" y="432942"/>
                  <a:pt x="2356104" y="436371"/>
                </a:cubicBezTo>
                <a:cubicBezTo>
                  <a:pt x="2342643" y="439801"/>
                  <a:pt x="2327402" y="442848"/>
                  <a:pt x="2310131" y="445389"/>
                </a:cubicBezTo>
                <a:cubicBezTo>
                  <a:pt x="2292858" y="447928"/>
                  <a:pt x="2274316" y="449071"/>
                  <a:pt x="2254758" y="449071"/>
                </a:cubicBezTo>
                <a:cubicBezTo>
                  <a:pt x="2219326" y="449071"/>
                  <a:pt x="2188338" y="444627"/>
                  <a:pt x="2161668" y="435737"/>
                </a:cubicBezTo>
                <a:cubicBezTo>
                  <a:pt x="2134997" y="426846"/>
                  <a:pt x="2112772" y="413258"/>
                  <a:pt x="2094865" y="395096"/>
                </a:cubicBezTo>
                <a:cubicBezTo>
                  <a:pt x="2077085" y="376935"/>
                  <a:pt x="2063751" y="354076"/>
                  <a:pt x="2054988" y="326389"/>
                </a:cubicBezTo>
                <a:cubicBezTo>
                  <a:pt x="2046097" y="298703"/>
                  <a:pt x="2041779" y="266191"/>
                  <a:pt x="2041779" y="228981"/>
                </a:cubicBezTo>
                <a:cubicBezTo>
                  <a:pt x="2041779" y="193547"/>
                  <a:pt x="2046352" y="161671"/>
                  <a:pt x="2055622" y="133222"/>
                </a:cubicBezTo>
                <a:cubicBezTo>
                  <a:pt x="2064766" y="104775"/>
                  <a:pt x="2078228" y="80771"/>
                  <a:pt x="2095754" y="60959"/>
                </a:cubicBezTo>
                <a:cubicBezTo>
                  <a:pt x="2113281" y="41147"/>
                  <a:pt x="2134744" y="26034"/>
                  <a:pt x="2159889" y="15621"/>
                </a:cubicBezTo>
                <a:cubicBezTo>
                  <a:pt x="2185035" y="5207"/>
                  <a:pt x="2213357" y="0"/>
                  <a:pt x="2244852" y="0"/>
                </a:cubicBezTo>
                <a:close/>
                <a:moveTo>
                  <a:pt x="1385316" y="4506467"/>
                </a:moveTo>
                <a:moveTo>
                  <a:pt x="1346327" y="0"/>
                </a:moveTo>
                <a:cubicBezTo>
                  <a:pt x="1382014" y="0"/>
                  <a:pt x="1413002" y="4826"/>
                  <a:pt x="1439164" y="14477"/>
                </a:cubicBezTo>
                <a:cubicBezTo>
                  <a:pt x="1465327" y="24129"/>
                  <a:pt x="1487044" y="38353"/>
                  <a:pt x="1504189" y="57150"/>
                </a:cubicBezTo>
                <a:cubicBezTo>
                  <a:pt x="1521207" y="75819"/>
                  <a:pt x="1534033" y="98933"/>
                  <a:pt x="1542289" y="126364"/>
                </a:cubicBezTo>
                <a:cubicBezTo>
                  <a:pt x="1550670" y="153670"/>
                  <a:pt x="1554862" y="185165"/>
                  <a:pt x="1554862" y="220471"/>
                </a:cubicBezTo>
                <a:cubicBezTo>
                  <a:pt x="1554862" y="254508"/>
                  <a:pt x="1550416" y="285369"/>
                  <a:pt x="1541400" y="313435"/>
                </a:cubicBezTo>
                <a:cubicBezTo>
                  <a:pt x="1532509" y="341376"/>
                  <a:pt x="1518920" y="365506"/>
                  <a:pt x="1500759" y="385698"/>
                </a:cubicBezTo>
                <a:cubicBezTo>
                  <a:pt x="1482599" y="406019"/>
                  <a:pt x="1459865" y="421639"/>
                  <a:pt x="1432433" y="432562"/>
                </a:cubicBezTo>
                <a:cubicBezTo>
                  <a:pt x="1405128" y="443610"/>
                  <a:pt x="1373125" y="449071"/>
                  <a:pt x="1336549" y="449071"/>
                </a:cubicBezTo>
                <a:cubicBezTo>
                  <a:pt x="1301115" y="449071"/>
                  <a:pt x="1270254" y="444246"/>
                  <a:pt x="1244093" y="434339"/>
                </a:cubicBezTo>
                <a:cubicBezTo>
                  <a:pt x="1217931" y="424560"/>
                  <a:pt x="1196087" y="410337"/>
                  <a:pt x="1178941" y="391540"/>
                </a:cubicBezTo>
                <a:cubicBezTo>
                  <a:pt x="1161670" y="372745"/>
                  <a:pt x="1148843" y="349758"/>
                  <a:pt x="1140460" y="322326"/>
                </a:cubicBezTo>
                <a:cubicBezTo>
                  <a:pt x="1132206" y="294894"/>
                  <a:pt x="1128014" y="263652"/>
                  <a:pt x="1128014" y="228600"/>
                </a:cubicBezTo>
                <a:cubicBezTo>
                  <a:pt x="1128014" y="194690"/>
                  <a:pt x="1132587" y="163576"/>
                  <a:pt x="1141603" y="135508"/>
                </a:cubicBezTo>
                <a:cubicBezTo>
                  <a:pt x="1150620" y="107314"/>
                  <a:pt x="1164337" y="83184"/>
                  <a:pt x="1182497" y="63119"/>
                </a:cubicBezTo>
                <a:cubicBezTo>
                  <a:pt x="1200658" y="43052"/>
                  <a:pt x="1223264" y="27558"/>
                  <a:pt x="1250570" y="16509"/>
                </a:cubicBezTo>
                <a:cubicBezTo>
                  <a:pt x="1277747" y="5460"/>
                  <a:pt x="1309752" y="0"/>
                  <a:pt x="1346327" y="0"/>
                </a:cubicBezTo>
                <a:close/>
                <a:moveTo>
                  <a:pt x="1385316" y="4506467"/>
                </a:moveTo>
                <a:moveTo>
                  <a:pt x="493777" y="0"/>
                </a:moveTo>
                <a:cubicBezTo>
                  <a:pt x="527177" y="0"/>
                  <a:pt x="555626" y="4826"/>
                  <a:pt x="579375" y="14732"/>
                </a:cubicBezTo>
                <a:cubicBezTo>
                  <a:pt x="602996" y="24510"/>
                  <a:pt x="622427" y="38100"/>
                  <a:pt x="637540" y="55498"/>
                </a:cubicBezTo>
                <a:cubicBezTo>
                  <a:pt x="652781" y="73025"/>
                  <a:pt x="663957" y="93598"/>
                  <a:pt x="671069" y="117347"/>
                </a:cubicBezTo>
                <a:cubicBezTo>
                  <a:pt x="678181" y="141223"/>
                  <a:pt x="681737" y="167132"/>
                  <a:pt x="681737" y="195071"/>
                </a:cubicBezTo>
                <a:lnTo>
                  <a:pt x="681737" y="212978"/>
                </a:lnTo>
                <a:cubicBezTo>
                  <a:pt x="681737" y="226695"/>
                  <a:pt x="678689" y="236727"/>
                  <a:pt x="672593" y="243332"/>
                </a:cubicBezTo>
                <a:cubicBezTo>
                  <a:pt x="666496" y="249808"/>
                  <a:pt x="658114" y="253110"/>
                  <a:pt x="647446" y="253110"/>
                </a:cubicBezTo>
                <a:lnTo>
                  <a:pt x="405003" y="253110"/>
                </a:lnTo>
                <a:cubicBezTo>
                  <a:pt x="405003" y="270128"/>
                  <a:pt x="407035" y="285496"/>
                  <a:pt x="410972" y="299339"/>
                </a:cubicBezTo>
                <a:cubicBezTo>
                  <a:pt x="415037" y="313182"/>
                  <a:pt x="421387" y="324992"/>
                  <a:pt x="430150" y="334645"/>
                </a:cubicBezTo>
                <a:cubicBezTo>
                  <a:pt x="439039" y="344296"/>
                  <a:pt x="450343" y="351663"/>
                  <a:pt x="464185" y="356742"/>
                </a:cubicBezTo>
                <a:cubicBezTo>
                  <a:pt x="478028" y="361822"/>
                  <a:pt x="494539" y="364363"/>
                  <a:pt x="513970" y="364363"/>
                </a:cubicBezTo>
                <a:cubicBezTo>
                  <a:pt x="533527" y="364363"/>
                  <a:pt x="550800" y="362839"/>
                  <a:pt x="565658" y="360045"/>
                </a:cubicBezTo>
                <a:cubicBezTo>
                  <a:pt x="580645" y="357251"/>
                  <a:pt x="593471" y="354076"/>
                  <a:pt x="604394" y="350646"/>
                </a:cubicBezTo>
                <a:cubicBezTo>
                  <a:pt x="615189" y="347217"/>
                  <a:pt x="624206" y="344170"/>
                  <a:pt x="631318" y="341248"/>
                </a:cubicBezTo>
                <a:cubicBezTo>
                  <a:pt x="638429" y="338454"/>
                  <a:pt x="644271" y="337058"/>
                  <a:pt x="648716" y="337058"/>
                </a:cubicBezTo>
                <a:cubicBezTo>
                  <a:pt x="651383" y="337058"/>
                  <a:pt x="653670" y="337565"/>
                  <a:pt x="655447" y="338582"/>
                </a:cubicBezTo>
                <a:cubicBezTo>
                  <a:pt x="657226" y="339725"/>
                  <a:pt x="658750" y="341502"/>
                  <a:pt x="659893" y="344170"/>
                </a:cubicBezTo>
                <a:cubicBezTo>
                  <a:pt x="661163" y="346837"/>
                  <a:pt x="661925" y="350646"/>
                  <a:pt x="662433" y="355600"/>
                </a:cubicBezTo>
                <a:cubicBezTo>
                  <a:pt x="662814" y="360552"/>
                  <a:pt x="663068" y="366648"/>
                  <a:pt x="663068" y="374141"/>
                </a:cubicBezTo>
                <a:cubicBezTo>
                  <a:pt x="663068" y="380619"/>
                  <a:pt x="662940" y="386207"/>
                  <a:pt x="662559" y="390906"/>
                </a:cubicBezTo>
                <a:cubicBezTo>
                  <a:pt x="662306" y="395477"/>
                  <a:pt x="661797" y="399414"/>
                  <a:pt x="661289" y="402716"/>
                </a:cubicBezTo>
                <a:cubicBezTo>
                  <a:pt x="660654" y="406019"/>
                  <a:pt x="659765" y="408685"/>
                  <a:pt x="658622" y="410971"/>
                </a:cubicBezTo>
                <a:cubicBezTo>
                  <a:pt x="657352" y="413131"/>
                  <a:pt x="655828" y="415289"/>
                  <a:pt x="653924" y="417448"/>
                </a:cubicBezTo>
                <a:cubicBezTo>
                  <a:pt x="652019" y="419481"/>
                  <a:pt x="646684" y="422402"/>
                  <a:pt x="638049" y="425958"/>
                </a:cubicBezTo>
                <a:cubicBezTo>
                  <a:pt x="629413" y="429514"/>
                  <a:pt x="618364" y="432942"/>
                  <a:pt x="605028" y="436371"/>
                </a:cubicBezTo>
                <a:cubicBezTo>
                  <a:pt x="591566" y="439801"/>
                  <a:pt x="576327" y="442848"/>
                  <a:pt x="559054" y="445389"/>
                </a:cubicBezTo>
                <a:cubicBezTo>
                  <a:pt x="541783" y="447928"/>
                  <a:pt x="523240" y="449071"/>
                  <a:pt x="503683" y="449071"/>
                </a:cubicBezTo>
                <a:cubicBezTo>
                  <a:pt x="468250" y="449071"/>
                  <a:pt x="437262" y="444627"/>
                  <a:pt x="410591" y="435737"/>
                </a:cubicBezTo>
                <a:cubicBezTo>
                  <a:pt x="383921" y="426846"/>
                  <a:pt x="361696" y="413258"/>
                  <a:pt x="343789" y="395096"/>
                </a:cubicBezTo>
                <a:cubicBezTo>
                  <a:pt x="326009" y="376935"/>
                  <a:pt x="312675" y="354076"/>
                  <a:pt x="303912" y="326389"/>
                </a:cubicBezTo>
                <a:cubicBezTo>
                  <a:pt x="295021" y="298703"/>
                  <a:pt x="290703" y="266191"/>
                  <a:pt x="290703" y="228981"/>
                </a:cubicBezTo>
                <a:cubicBezTo>
                  <a:pt x="290703" y="193547"/>
                  <a:pt x="295276" y="161671"/>
                  <a:pt x="304546" y="133222"/>
                </a:cubicBezTo>
                <a:cubicBezTo>
                  <a:pt x="313690" y="104775"/>
                  <a:pt x="327152" y="80771"/>
                  <a:pt x="344678" y="60959"/>
                </a:cubicBezTo>
                <a:cubicBezTo>
                  <a:pt x="362204" y="41147"/>
                  <a:pt x="383668" y="26034"/>
                  <a:pt x="408814" y="15621"/>
                </a:cubicBezTo>
                <a:cubicBezTo>
                  <a:pt x="433959" y="5207"/>
                  <a:pt x="462281" y="0"/>
                  <a:pt x="493777" y="0"/>
                </a:cubicBezTo>
                <a:close/>
                <a:moveTo>
                  <a:pt x="1385316" y="4506467"/>
                </a:moveTo>
                <a:moveTo>
                  <a:pt x="201803" y="0"/>
                </a:moveTo>
                <a:cubicBezTo>
                  <a:pt x="205614" y="0"/>
                  <a:pt x="209804" y="253"/>
                  <a:pt x="214250" y="634"/>
                </a:cubicBezTo>
                <a:cubicBezTo>
                  <a:pt x="218695" y="1142"/>
                  <a:pt x="223394" y="1777"/>
                  <a:pt x="228093" y="2921"/>
                </a:cubicBezTo>
                <a:cubicBezTo>
                  <a:pt x="232919" y="3937"/>
                  <a:pt x="236983" y="5079"/>
                  <a:pt x="240665" y="6477"/>
                </a:cubicBezTo>
                <a:cubicBezTo>
                  <a:pt x="244221" y="7746"/>
                  <a:pt x="246762" y="9144"/>
                  <a:pt x="248413" y="10667"/>
                </a:cubicBezTo>
                <a:cubicBezTo>
                  <a:pt x="250064" y="12191"/>
                  <a:pt x="251207" y="13842"/>
                  <a:pt x="251969" y="15621"/>
                </a:cubicBezTo>
                <a:cubicBezTo>
                  <a:pt x="252731" y="17398"/>
                  <a:pt x="253365" y="19812"/>
                  <a:pt x="254001" y="22987"/>
                </a:cubicBezTo>
                <a:cubicBezTo>
                  <a:pt x="254635" y="26034"/>
                  <a:pt x="255016" y="30733"/>
                  <a:pt x="255397" y="37083"/>
                </a:cubicBezTo>
                <a:cubicBezTo>
                  <a:pt x="255652" y="43307"/>
                  <a:pt x="255778" y="51815"/>
                  <a:pt x="255778" y="62483"/>
                </a:cubicBezTo>
                <a:cubicBezTo>
                  <a:pt x="255778" y="73152"/>
                  <a:pt x="255525" y="81914"/>
                  <a:pt x="254889" y="88772"/>
                </a:cubicBezTo>
                <a:cubicBezTo>
                  <a:pt x="254254" y="95631"/>
                  <a:pt x="253365" y="100964"/>
                  <a:pt x="252222" y="104902"/>
                </a:cubicBezTo>
                <a:cubicBezTo>
                  <a:pt x="251079" y="108712"/>
                  <a:pt x="249428" y="111506"/>
                  <a:pt x="247524" y="112902"/>
                </a:cubicBezTo>
                <a:cubicBezTo>
                  <a:pt x="245619" y="114427"/>
                  <a:pt x="243078" y="115189"/>
                  <a:pt x="240158" y="115189"/>
                </a:cubicBezTo>
                <a:cubicBezTo>
                  <a:pt x="237745" y="115189"/>
                  <a:pt x="235077" y="114681"/>
                  <a:pt x="232157" y="113538"/>
                </a:cubicBezTo>
                <a:cubicBezTo>
                  <a:pt x="229108" y="112521"/>
                  <a:pt x="225807" y="111506"/>
                  <a:pt x="222124" y="110235"/>
                </a:cubicBezTo>
                <a:cubicBezTo>
                  <a:pt x="218314" y="109092"/>
                  <a:pt x="214250" y="107950"/>
                  <a:pt x="209804" y="106933"/>
                </a:cubicBezTo>
                <a:cubicBezTo>
                  <a:pt x="205359" y="105917"/>
                  <a:pt x="200407" y="105283"/>
                  <a:pt x="195072" y="105283"/>
                </a:cubicBezTo>
                <a:cubicBezTo>
                  <a:pt x="188850" y="105283"/>
                  <a:pt x="182627" y="106552"/>
                  <a:pt x="176277" y="109092"/>
                </a:cubicBezTo>
                <a:cubicBezTo>
                  <a:pt x="170053" y="111633"/>
                  <a:pt x="163577" y="115570"/>
                  <a:pt x="156845" y="121031"/>
                </a:cubicBezTo>
                <a:cubicBezTo>
                  <a:pt x="150241" y="126364"/>
                  <a:pt x="143257" y="133477"/>
                  <a:pt x="135890" y="142366"/>
                </a:cubicBezTo>
                <a:cubicBezTo>
                  <a:pt x="128651" y="151383"/>
                  <a:pt x="120778" y="162306"/>
                  <a:pt x="112522" y="175387"/>
                </a:cubicBezTo>
                <a:lnTo>
                  <a:pt x="112522" y="423671"/>
                </a:lnTo>
                <a:cubicBezTo>
                  <a:pt x="112522" y="426720"/>
                  <a:pt x="111634" y="429259"/>
                  <a:pt x="109728" y="431546"/>
                </a:cubicBezTo>
                <a:cubicBezTo>
                  <a:pt x="107950" y="433704"/>
                  <a:pt x="104903" y="435609"/>
                  <a:pt x="100584" y="437133"/>
                </a:cubicBezTo>
                <a:cubicBezTo>
                  <a:pt x="96266" y="438531"/>
                  <a:pt x="90551" y="439673"/>
                  <a:pt x="83440" y="440435"/>
                </a:cubicBezTo>
                <a:cubicBezTo>
                  <a:pt x="76328" y="441197"/>
                  <a:pt x="67184" y="441578"/>
                  <a:pt x="56262" y="441578"/>
                </a:cubicBezTo>
                <a:cubicBezTo>
                  <a:pt x="45213" y="441578"/>
                  <a:pt x="36069" y="441197"/>
                  <a:pt x="28956" y="440435"/>
                </a:cubicBezTo>
                <a:cubicBezTo>
                  <a:pt x="21844" y="439673"/>
                  <a:pt x="16129" y="438531"/>
                  <a:pt x="11812" y="437133"/>
                </a:cubicBezTo>
                <a:cubicBezTo>
                  <a:pt x="7494" y="435609"/>
                  <a:pt x="4446" y="433704"/>
                  <a:pt x="2668" y="431546"/>
                </a:cubicBezTo>
                <a:cubicBezTo>
                  <a:pt x="890" y="429259"/>
                  <a:pt x="0" y="426720"/>
                  <a:pt x="0" y="423671"/>
                </a:cubicBezTo>
                <a:lnTo>
                  <a:pt x="0" y="25400"/>
                </a:lnTo>
                <a:cubicBezTo>
                  <a:pt x="0" y="22478"/>
                  <a:pt x="635" y="19812"/>
                  <a:pt x="2159" y="17652"/>
                </a:cubicBezTo>
                <a:cubicBezTo>
                  <a:pt x="3684" y="15366"/>
                  <a:pt x="6350" y="13462"/>
                  <a:pt x="10160" y="12064"/>
                </a:cubicBezTo>
                <a:cubicBezTo>
                  <a:pt x="14097" y="10540"/>
                  <a:pt x="19050" y="9397"/>
                  <a:pt x="25147" y="8635"/>
                </a:cubicBezTo>
                <a:cubicBezTo>
                  <a:pt x="31243" y="7873"/>
                  <a:pt x="38990" y="7620"/>
                  <a:pt x="48134" y="7620"/>
                </a:cubicBezTo>
                <a:cubicBezTo>
                  <a:pt x="57659" y="7620"/>
                  <a:pt x="65532" y="7873"/>
                  <a:pt x="71882" y="8635"/>
                </a:cubicBezTo>
                <a:cubicBezTo>
                  <a:pt x="78106" y="9397"/>
                  <a:pt x="82931" y="10540"/>
                  <a:pt x="86360" y="12064"/>
                </a:cubicBezTo>
                <a:cubicBezTo>
                  <a:pt x="89790" y="13462"/>
                  <a:pt x="92203" y="15366"/>
                  <a:pt x="93726" y="17652"/>
                </a:cubicBezTo>
                <a:cubicBezTo>
                  <a:pt x="95250" y="19812"/>
                  <a:pt x="95885" y="22478"/>
                  <a:pt x="95885" y="25400"/>
                </a:cubicBezTo>
                <a:lnTo>
                  <a:pt x="95885" y="74929"/>
                </a:lnTo>
                <a:cubicBezTo>
                  <a:pt x="106426" y="60071"/>
                  <a:pt x="116206" y="47878"/>
                  <a:pt x="125476" y="38100"/>
                </a:cubicBezTo>
                <a:cubicBezTo>
                  <a:pt x="134620" y="28447"/>
                  <a:pt x="143383" y="20827"/>
                  <a:pt x="151765" y="15113"/>
                </a:cubicBezTo>
                <a:cubicBezTo>
                  <a:pt x="160147" y="9525"/>
                  <a:pt x="168402" y="5588"/>
                  <a:pt x="176784" y="3302"/>
                </a:cubicBezTo>
                <a:cubicBezTo>
                  <a:pt x="185039" y="1142"/>
                  <a:pt x="193421" y="0"/>
                  <a:pt x="201803" y="0"/>
                </a:cubicBezTo>
                <a:close/>
                <a:moveTo>
                  <a:pt x="1385316" y="4506467"/>
                </a:moveTo>
              </a:path>
            </a:pathLst>
          </a:custGeom>
          <a:solidFill>
            <a:srgbClr val="FFFFFF">
              <a:alpha val="100000"/>
            </a:srgbClr>
          </a:solidFill>
          <a:ln w="1981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3121151" y="2351533"/>
            <a:ext cx="3221356" cy="600964"/>
          </a:xfrm>
          <a:custGeom>
            <a:avLst/>
            <a:gdLst/>
            <a:ahLst/>
            <a:cxnLst/>
            <a:rect l="0" t="0" r="0" b="0"/>
            <a:pathLst>
              <a:path w="3221356" h="600964">
                <a:moveTo>
                  <a:pt x="1342264" y="88772"/>
                </a:moveTo>
                <a:cubicBezTo>
                  <a:pt x="1325627" y="88772"/>
                  <a:pt x="1311021" y="91821"/>
                  <a:pt x="1298576" y="97916"/>
                </a:cubicBezTo>
                <a:cubicBezTo>
                  <a:pt x="1286002" y="104013"/>
                  <a:pt x="1275715" y="113029"/>
                  <a:pt x="1267714" y="124714"/>
                </a:cubicBezTo>
                <a:cubicBezTo>
                  <a:pt x="1259714" y="136525"/>
                  <a:pt x="1253618" y="150621"/>
                  <a:pt x="1249681" y="167132"/>
                </a:cubicBezTo>
                <a:cubicBezTo>
                  <a:pt x="1245616" y="183641"/>
                  <a:pt x="1243584" y="202564"/>
                  <a:pt x="1243584" y="223646"/>
                </a:cubicBezTo>
                <a:cubicBezTo>
                  <a:pt x="1243584" y="243332"/>
                  <a:pt x="1245235" y="261365"/>
                  <a:pt x="1248538" y="277876"/>
                </a:cubicBezTo>
                <a:cubicBezTo>
                  <a:pt x="1251839" y="294385"/>
                  <a:pt x="1257046" y="308737"/>
                  <a:pt x="1264413" y="321056"/>
                </a:cubicBezTo>
                <a:cubicBezTo>
                  <a:pt x="1271652" y="333247"/>
                  <a:pt x="1281558" y="342646"/>
                  <a:pt x="1294131" y="349377"/>
                </a:cubicBezTo>
                <a:cubicBezTo>
                  <a:pt x="1306577" y="355981"/>
                  <a:pt x="1322070" y="359409"/>
                  <a:pt x="1340485" y="359409"/>
                </a:cubicBezTo>
                <a:cubicBezTo>
                  <a:pt x="1357503" y="359409"/>
                  <a:pt x="1372235" y="356362"/>
                  <a:pt x="1384682" y="350265"/>
                </a:cubicBezTo>
                <a:cubicBezTo>
                  <a:pt x="1397254" y="344170"/>
                  <a:pt x="1407541" y="335279"/>
                  <a:pt x="1415543" y="323722"/>
                </a:cubicBezTo>
                <a:cubicBezTo>
                  <a:pt x="1423544" y="312039"/>
                  <a:pt x="1429513" y="297941"/>
                  <a:pt x="1433322" y="281432"/>
                </a:cubicBezTo>
                <a:cubicBezTo>
                  <a:pt x="1437259" y="264921"/>
                  <a:pt x="1439164" y="246126"/>
                  <a:pt x="1439164" y="225044"/>
                </a:cubicBezTo>
                <a:cubicBezTo>
                  <a:pt x="1439164" y="205358"/>
                  <a:pt x="1437640" y="187325"/>
                  <a:pt x="1434465" y="170688"/>
                </a:cubicBezTo>
                <a:cubicBezTo>
                  <a:pt x="1431418" y="154177"/>
                  <a:pt x="1426083" y="139827"/>
                  <a:pt x="1418590" y="127634"/>
                </a:cubicBezTo>
                <a:cubicBezTo>
                  <a:pt x="1411225" y="115442"/>
                  <a:pt x="1401319" y="105917"/>
                  <a:pt x="1389000" y="99059"/>
                </a:cubicBezTo>
                <a:cubicBezTo>
                  <a:pt x="1376553" y="92202"/>
                  <a:pt x="1361059" y="88772"/>
                  <a:pt x="1342264" y="88772"/>
                </a:cubicBezTo>
                <a:close/>
                <a:moveTo>
                  <a:pt x="1296544" y="4506467"/>
                </a:moveTo>
                <a:moveTo>
                  <a:pt x="2242185" y="79502"/>
                </a:moveTo>
                <a:cubicBezTo>
                  <a:pt x="2227962" y="79502"/>
                  <a:pt x="2215515" y="82169"/>
                  <a:pt x="2204975" y="87502"/>
                </a:cubicBezTo>
                <a:cubicBezTo>
                  <a:pt x="2194433" y="92837"/>
                  <a:pt x="2185544" y="100076"/>
                  <a:pt x="2178558" y="109092"/>
                </a:cubicBezTo>
                <a:cubicBezTo>
                  <a:pt x="2171574" y="118237"/>
                  <a:pt x="2166239" y="128904"/>
                  <a:pt x="2162557" y="141223"/>
                </a:cubicBezTo>
                <a:cubicBezTo>
                  <a:pt x="2158746" y="153670"/>
                  <a:pt x="2156588" y="166751"/>
                  <a:pt x="2156079" y="180847"/>
                </a:cubicBezTo>
                <a:lnTo>
                  <a:pt x="2323974" y="180847"/>
                </a:lnTo>
                <a:cubicBezTo>
                  <a:pt x="2324863" y="149225"/>
                  <a:pt x="2318513" y="124459"/>
                  <a:pt x="2304924" y="106426"/>
                </a:cubicBezTo>
                <a:cubicBezTo>
                  <a:pt x="2291462" y="88391"/>
                  <a:pt x="2270507" y="79502"/>
                  <a:pt x="2242185" y="79502"/>
                </a:cubicBezTo>
                <a:close/>
                <a:moveTo>
                  <a:pt x="1305814" y="4506467"/>
                </a:moveTo>
                <a:moveTo>
                  <a:pt x="491109" y="79502"/>
                </a:moveTo>
                <a:cubicBezTo>
                  <a:pt x="476885" y="79502"/>
                  <a:pt x="464439" y="82169"/>
                  <a:pt x="453899" y="87502"/>
                </a:cubicBezTo>
                <a:cubicBezTo>
                  <a:pt x="443358" y="92837"/>
                  <a:pt x="434468" y="100076"/>
                  <a:pt x="427483" y="109092"/>
                </a:cubicBezTo>
                <a:cubicBezTo>
                  <a:pt x="420497" y="118237"/>
                  <a:pt x="415164" y="128904"/>
                  <a:pt x="411481" y="141223"/>
                </a:cubicBezTo>
                <a:cubicBezTo>
                  <a:pt x="407670" y="153670"/>
                  <a:pt x="405512" y="166751"/>
                  <a:pt x="405003" y="180847"/>
                </a:cubicBezTo>
                <a:lnTo>
                  <a:pt x="572897" y="180847"/>
                </a:lnTo>
                <a:cubicBezTo>
                  <a:pt x="573787" y="149225"/>
                  <a:pt x="567437" y="124459"/>
                  <a:pt x="553847" y="106426"/>
                </a:cubicBezTo>
                <a:cubicBezTo>
                  <a:pt x="540385" y="88391"/>
                  <a:pt x="519431" y="79502"/>
                  <a:pt x="491109" y="79502"/>
                </a:cubicBezTo>
                <a:close/>
                <a:moveTo>
                  <a:pt x="1305814" y="4506467"/>
                </a:moveTo>
                <a:moveTo>
                  <a:pt x="2865120" y="7620"/>
                </a:moveTo>
                <a:cubicBezTo>
                  <a:pt x="2877947" y="7620"/>
                  <a:pt x="2887981" y="7746"/>
                  <a:pt x="2895474" y="8254"/>
                </a:cubicBezTo>
                <a:cubicBezTo>
                  <a:pt x="2902966" y="8635"/>
                  <a:pt x="2908682" y="9778"/>
                  <a:pt x="2912872" y="11557"/>
                </a:cubicBezTo>
                <a:cubicBezTo>
                  <a:pt x="2917064" y="13334"/>
                  <a:pt x="2920239" y="16128"/>
                  <a:pt x="2922270" y="19812"/>
                </a:cubicBezTo>
                <a:cubicBezTo>
                  <a:pt x="2924302" y="23621"/>
                  <a:pt x="2926462" y="28828"/>
                  <a:pt x="2928494" y="35687"/>
                </a:cubicBezTo>
                <a:lnTo>
                  <a:pt x="3022220" y="302259"/>
                </a:lnTo>
                <a:lnTo>
                  <a:pt x="3023616" y="302259"/>
                </a:lnTo>
                <a:lnTo>
                  <a:pt x="3109341" y="30352"/>
                </a:lnTo>
                <a:cubicBezTo>
                  <a:pt x="3111120" y="22606"/>
                  <a:pt x="3113406" y="17398"/>
                  <a:pt x="3116327" y="14985"/>
                </a:cubicBezTo>
                <a:cubicBezTo>
                  <a:pt x="3119120" y="12446"/>
                  <a:pt x="3123820" y="10540"/>
                  <a:pt x="3130296" y="9397"/>
                </a:cubicBezTo>
                <a:cubicBezTo>
                  <a:pt x="3136901" y="8127"/>
                  <a:pt x="3148331" y="7620"/>
                  <a:pt x="3164714" y="7620"/>
                </a:cubicBezTo>
                <a:cubicBezTo>
                  <a:pt x="3177540" y="7620"/>
                  <a:pt x="3188208" y="8127"/>
                  <a:pt x="3196590" y="9397"/>
                </a:cubicBezTo>
                <a:cubicBezTo>
                  <a:pt x="3205100" y="10540"/>
                  <a:pt x="3211322" y="12827"/>
                  <a:pt x="3215387" y="16002"/>
                </a:cubicBezTo>
                <a:cubicBezTo>
                  <a:pt x="3219451" y="19303"/>
                  <a:pt x="3221356" y="23748"/>
                  <a:pt x="3221356" y="29209"/>
                </a:cubicBezTo>
                <a:cubicBezTo>
                  <a:pt x="3221356" y="34671"/>
                  <a:pt x="3220213" y="41147"/>
                  <a:pt x="3217800" y="48640"/>
                </a:cubicBezTo>
                <a:lnTo>
                  <a:pt x="3085212" y="438912"/>
                </a:lnTo>
                <a:lnTo>
                  <a:pt x="3037078" y="580008"/>
                </a:lnTo>
                <a:cubicBezTo>
                  <a:pt x="3034284" y="587375"/>
                  <a:pt x="3027045" y="592708"/>
                  <a:pt x="3015108" y="596010"/>
                </a:cubicBezTo>
                <a:cubicBezTo>
                  <a:pt x="3003170" y="599313"/>
                  <a:pt x="2985770" y="600964"/>
                  <a:pt x="2962910" y="600964"/>
                </a:cubicBezTo>
                <a:cubicBezTo>
                  <a:pt x="2950972" y="600964"/>
                  <a:pt x="2941447" y="600456"/>
                  <a:pt x="2934335" y="599313"/>
                </a:cubicBezTo>
                <a:cubicBezTo>
                  <a:pt x="2927224" y="598296"/>
                  <a:pt x="2921763" y="596646"/>
                  <a:pt x="2918207" y="594233"/>
                </a:cubicBezTo>
                <a:cubicBezTo>
                  <a:pt x="2914651" y="591820"/>
                  <a:pt x="2912745" y="588898"/>
                  <a:pt x="2912491" y="585342"/>
                </a:cubicBezTo>
                <a:cubicBezTo>
                  <a:pt x="2912110" y="581787"/>
                  <a:pt x="2913000" y="577469"/>
                  <a:pt x="2915158" y="572389"/>
                </a:cubicBezTo>
                <a:lnTo>
                  <a:pt x="2968245" y="438912"/>
                </a:lnTo>
                <a:cubicBezTo>
                  <a:pt x="2964434" y="437133"/>
                  <a:pt x="2960878" y="434339"/>
                  <a:pt x="2957703" y="430657"/>
                </a:cubicBezTo>
                <a:cubicBezTo>
                  <a:pt x="2954656" y="426846"/>
                  <a:pt x="2952370" y="422909"/>
                  <a:pt x="2950845" y="418719"/>
                </a:cubicBezTo>
                <a:lnTo>
                  <a:pt x="2813813" y="52704"/>
                </a:lnTo>
                <a:cubicBezTo>
                  <a:pt x="2809876" y="42290"/>
                  <a:pt x="2807970" y="34289"/>
                  <a:pt x="2807970" y="28828"/>
                </a:cubicBezTo>
                <a:cubicBezTo>
                  <a:pt x="2807970" y="23240"/>
                  <a:pt x="2809749" y="18922"/>
                  <a:pt x="2813304" y="15875"/>
                </a:cubicBezTo>
                <a:cubicBezTo>
                  <a:pt x="2816860" y="12700"/>
                  <a:pt x="2822957" y="10540"/>
                  <a:pt x="2831465" y="9397"/>
                </a:cubicBezTo>
                <a:cubicBezTo>
                  <a:pt x="2839847" y="8127"/>
                  <a:pt x="2851151" y="7620"/>
                  <a:pt x="2865120" y="7620"/>
                </a:cubicBezTo>
                <a:close/>
                <a:moveTo>
                  <a:pt x="1377696" y="4506467"/>
                </a:moveTo>
                <a:moveTo>
                  <a:pt x="1650620" y="7620"/>
                </a:moveTo>
                <a:cubicBezTo>
                  <a:pt x="1662939" y="7620"/>
                  <a:pt x="1672718" y="7873"/>
                  <a:pt x="1680083" y="8635"/>
                </a:cubicBezTo>
                <a:cubicBezTo>
                  <a:pt x="1687577" y="9397"/>
                  <a:pt x="1693419" y="10414"/>
                  <a:pt x="1697737" y="11810"/>
                </a:cubicBezTo>
                <a:cubicBezTo>
                  <a:pt x="1702054" y="13081"/>
                  <a:pt x="1705102" y="15113"/>
                  <a:pt x="1706881" y="17652"/>
                </a:cubicBezTo>
                <a:cubicBezTo>
                  <a:pt x="1708658" y="20192"/>
                  <a:pt x="1710183" y="23240"/>
                  <a:pt x="1711452" y="26796"/>
                </a:cubicBezTo>
                <a:lnTo>
                  <a:pt x="1802003" y="319151"/>
                </a:lnTo>
                <a:lnTo>
                  <a:pt x="1804670" y="330327"/>
                </a:lnTo>
                <a:lnTo>
                  <a:pt x="1807338" y="319151"/>
                </a:lnTo>
                <a:lnTo>
                  <a:pt x="1896745" y="26796"/>
                </a:lnTo>
                <a:cubicBezTo>
                  <a:pt x="1897634" y="23240"/>
                  <a:pt x="1899032" y="20192"/>
                  <a:pt x="1900937" y="17652"/>
                </a:cubicBezTo>
                <a:cubicBezTo>
                  <a:pt x="1902841" y="15113"/>
                  <a:pt x="1905889" y="13081"/>
                  <a:pt x="1910081" y="11810"/>
                </a:cubicBezTo>
                <a:cubicBezTo>
                  <a:pt x="1914271" y="10414"/>
                  <a:pt x="1919859" y="9397"/>
                  <a:pt x="1926845" y="8635"/>
                </a:cubicBezTo>
                <a:cubicBezTo>
                  <a:pt x="1933829" y="7873"/>
                  <a:pt x="1942974" y="7620"/>
                  <a:pt x="1954277" y="7620"/>
                </a:cubicBezTo>
                <a:cubicBezTo>
                  <a:pt x="1965326" y="7620"/>
                  <a:pt x="1974343" y="7873"/>
                  <a:pt x="1981327" y="8508"/>
                </a:cubicBezTo>
                <a:cubicBezTo>
                  <a:pt x="1988313" y="9016"/>
                  <a:pt x="1993774" y="10033"/>
                  <a:pt x="1997583" y="11557"/>
                </a:cubicBezTo>
                <a:cubicBezTo>
                  <a:pt x="2001520" y="13081"/>
                  <a:pt x="2004188" y="14985"/>
                  <a:pt x="2005584" y="17145"/>
                </a:cubicBezTo>
                <a:cubicBezTo>
                  <a:pt x="2007108" y="19431"/>
                  <a:pt x="2007870" y="21971"/>
                  <a:pt x="2007870" y="25019"/>
                </a:cubicBezTo>
                <a:cubicBezTo>
                  <a:pt x="2007870" y="26415"/>
                  <a:pt x="2007744" y="28194"/>
                  <a:pt x="2007616" y="30352"/>
                </a:cubicBezTo>
                <a:cubicBezTo>
                  <a:pt x="2007489" y="32384"/>
                  <a:pt x="2007235" y="34671"/>
                  <a:pt x="2006727" y="37210"/>
                </a:cubicBezTo>
                <a:cubicBezTo>
                  <a:pt x="2006346" y="39751"/>
                  <a:pt x="2005712" y="42671"/>
                  <a:pt x="2004950" y="45973"/>
                </a:cubicBezTo>
                <a:cubicBezTo>
                  <a:pt x="2004188" y="49276"/>
                  <a:pt x="2003299" y="52958"/>
                  <a:pt x="2002028" y="57150"/>
                </a:cubicBezTo>
                <a:lnTo>
                  <a:pt x="1882395" y="417448"/>
                </a:lnTo>
                <a:cubicBezTo>
                  <a:pt x="1880870" y="422528"/>
                  <a:pt x="1878965" y="426592"/>
                  <a:pt x="1876426" y="429767"/>
                </a:cubicBezTo>
                <a:cubicBezTo>
                  <a:pt x="1873885" y="432815"/>
                  <a:pt x="1869695" y="435356"/>
                  <a:pt x="1863852" y="437133"/>
                </a:cubicBezTo>
                <a:cubicBezTo>
                  <a:pt x="1858010" y="438912"/>
                  <a:pt x="1850137" y="440054"/>
                  <a:pt x="1840231" y="440689"/>
                </a:cubicBezTo>
                <a:cubicBezTo>
                  <a:pt x="1830197" y="441197"/>
                  <a:pt x="1817244" y="441578"/>
                  <a:pt x="1801114" y="441578"/>
                </a:cubicBezTo>
                <a:cubicBezTo>
                  <a:pt x="1785366" y="441578"/>
                  <a:pt x="1772539" y="441197"/>
                  <a:pt x="1762507" y="440435"/>
                </a:cubicBezTo>
                <a:cubicBezTo>
                  <a:pt x="1752601" y="439673"/>
                  <a:pt x="1744727" y="438403"/>
                  <a:pt x="1739139" y="436626"/>
                </a:cubicBezTo>
                <a:cubicBezTo>
                  <a:pt x="1733424" y="434847"/>
                  <a:pt x="1729359" y="432434"/>
                  <a:pt x="1726820" y="429259"/>
                </a:cubicBezTo>
                <a:cubicBezTo>
                  <a:pt x="1724279" y="426084"/>
                  <a:pt x="1722247" y="422147"/>
                  <a:pt x="1720724" y="417448"/>
                </a:cubicBezTo>
                <a:lnTo>
                  <a:pt x="1601089" y="57150"/>
                </a:lnTo>
                <a:cubicBezTo>
                  <a:pt x="1599312" y="51181"/>
                  <a:pt x="1597914" y="45846"/>
                  <a:pt x="1596899" y="41021"/>
                </a:cubicBezTo>
                <a:cubicBezTo>
                  <a:pt x="1595883" y="36321"/>
                  <a:pt x="1595247" y="32892"/>
                  <a:pt x="1595120" y="30733"/>
                </a:cubicBezTo>
                <a:cubicBezTo>
                  <a:pt x="1594994" y="28702"/>
                  <a:pt x="1594866" y="26796"/>
                  <a:pt x="1594866" y="25019"/>
                </a:cubicBezTo>
                <a:cubicBezTo>
                  <a:pt x="1594866" y="21971"/>
                  <a:pt x="1595628" y="19431"/>
                  <a:pt x="1597279" y="17145"/>
                </a:cubicBezTo>
                <a:cubicBezTo>
                  <a:pt x="1598931" y="14985"/>
                  <a:pt x="1601852" y="13081"/>
                  <a:pt x="1606043" y="11557"/>
                </a:cubicBezTo>
                <a:cubicBezTo>
                  <a:pt x="1610233" y="10033"/>
                  <a:pt x="1615949" y="9016"/>
                  <a:pt x="1623188" y="8508"/>
                </a:cubicBezTo>
                <a:cubicBezTo>
                  <a:pt x="1630553" y="7873"/>
                  <a:pt x="1639697" y="7620"/>
                  <a:pt x="1650620" y="7620"/>
                </a:cubicBezTo>
                <a:close/>
                <a:moveTo>
                  <a:pt x="1377696" y="4506467"/>
                </a:moveTo>
                <a:moveTo>
                  <a:pt x="950469" y="381"/>
                </a:moveTo>
                <a:cubicBezTo>
                  <a:pt x="962407" y="381"/>
                  <a:pt x="974090" y="1396"/>
                  <a:pt x="985520" y="3556"/>
                </a:cubicBezTo>
                <a:cubicBezTo>
                  <a:pt x="996951" y="5588"/>
                  <a:pt x="1007745" y="8508"/>
                  <a:pt x="1017652" y="12064"/>
                </a:cubicBezTo>
                <a:cubicBezTo>
                  <a:pt x="1027684" y="15621"/>
                  <a:pt x="1036575" y="19558"/>
                  <a:pt x="1044449" y="24129"/>
                </a:cubicBezTo>
                <a:cubicBezTo>
                  <a:pt x="1052322" y="28575"/>
                  <a:pt x="1057910" y="32384"/>
                  <a:pt x="1061213" y="35687"/>
                </a:cubicBezTo>
                <a:cubicBezTo>
                  <a:pt x="1064514" y="38989"/>
                  <a:pt x="1066801" y="41656"/>
                  <a:pt x="1068197" y="43941"/>
                </a:cubicBezTo>
                <a:cubicBezTo>
                  <a:pt x="1069468" y="46227"/>
                  <a:pt x="1070483" y="49021"/>
                  <a:pt x="1071245" y="52704"/>
                </a:cubicBezTo>
                <a:cubicBezTo>
                  <a:pt x="1072008" y="56260"/>
                  <a:pt x="1072643" y="60578"/>
                  <a:pt x="1073024" y="65785"/>
                </a:cubicBezTo>
                <a:cubicBezTo>
                  <a:pt x="1073532" y="70992"/>
                  <a:pt x="1073785" y="77342"/>
                  <a:pt x="1073785" y="84835"/>
                </a:cubicBezTo>
                <a:cubicBezTo>
                  <a:pt x="1073785" y="102108"/>
                  <a:pt x="1072262" y="114172"/>
                  <a:pt x="1069214" y="121158"/>
                </a:cubicBezTo>
                <a:cubicBezTo>
                  <a:pt x="1066293" y="128142"/>
                  <a:pt x="1062483" y="131698"/>
                  <a:pt x="1057657" y="131698"/>
                </a:cubicBezTo>
                <a:cubicBezTo>
                  <a:pt x="1052577" y="131698"/>
                  <a:pt x="1047243" y="129539"/>
                  <a:pt x="1041527" y="125476"/>
                </a:cubicBezTo>
                <a:cubicBezTo>
                  <a:pt x="1035939" y="121284"/>
                  <a:pt x="1029208" y="116713"/>
                  <a:pt x="1021462" y="111633"/>
                </a:cubicBezTo>
                <a:cubicBezTo>
                  <a:pt x="1013714" y="106552"/>
                  <a:pt x="1004570" y="101981"/>
                  <a:pt x="993776" y="97789"/>
                </a:cubicBezTo>
                <a:cubicBezTo>
                  <a:pt x="983108" y="93598"/>
                  <a:pt x="970281" y="91439"/>
                  <a:pt x="955421" y="91439"/>
                </a:cubicBezTo>
                <a:cubicBezTo>
                  <a:pt x="926212" y="91439"/>
                  <a:pt x="903859" y="102742"/>
                  <a:pt x="888493" y="125221"/>
                </a:cubicBezTo>
                <a:cubicBezTo>
                  <a:pt x="872999" y="147701"/>
                  <a:pt x="865252" y="180594"/>
                  <a:pt x="865252" y="224154"/>
                </a:cubicBezTo>
                <a:cubicBezTo>
                  <a:pt x="865252" y="245490"/>
                  <a:pt x="867157" y="264414"/>
                  <a:pt x="871094" y="280796"/>
                </a:cubicBezTo>
                <a:cubicBezTo>
                  <a:pt x="874903" y="297179"/>
                  <a:pt x="880619" y="310896"/>
                  <a:pt x="888239" y="321945"/>
                </a:cubicBezTo>
                <a:cubicBezTo>
                  <a:pt x="895858" y="332866"/>
                  <a:pt x="905383" y="341121"/>
                  <a:pt x="916814" y="346709"/>
                </a:cubicBezTo>
                <a:cubicBezTo>
                  <a:pt x="928244" y="352171"/>
                  <a:pt x="941578" y="354964"/>
                  <a:pt x="956819" y="354964"/>
                </a:cubicBezTo>
                <a:cubicBezTo>
                  <a:pt x="972185" y="354964"/>
                  <a:pt x="985520" y="352678"/>
                  <a:pt x="996696" y="347979"/>
                </a:cubicBezTo>
                <a:cubicBezTo>
                  <a:pt x="1007872" y="343408"/>
                  <a:pt x="1017652" y="338201"/>
                  <a:pt x="1025907" y="332613"/>
                </a:cubicBezTo>
                <a:cubicBezTo>
                  <a:pt x="1034289" y="326897"/>
                  <a:pt x="1041274" y="321817"/>
                  <a:pt x="1046989" y="317246"/>
                </a:cubicBezTo>
                <a:cubicBezTo>
                  <a:pt x="1052577" y="312546"/>
                  <a:pt x="1057402" y="310260"/>
                  <a:pt x="1061213" y="310260"/>
                </a:cubicBezTo>
                <a:cubicBezTo>
                  <a:pt x="1063879" y="310260"/>
                  <a:pt x="1066165" y="311022"/>
                  <a:pt x="1067944" y="312546"/>
                </a:cubicBezTo>
                <a:cubicBezTo>
                  <a:pt x="1069721" y="313944"/>
                  <a:pt x="1071119" y="316738"/>
                  <a:pt x="1072134" y="320802"/>
                </a:cubicBezTo>
                <a:cubicBezTo>
                  <a:pt x="1073151" y="324739"/>
                  <a:pt x="1074039" y="329946"/>
                  <a:pt x="1074675" y="336169"/>
                </a:cubicBezTo>
                <a:cubicBezTo>
                  <a:pt x="1075183" y="342391"/>
                  <a:pt x="1075564" y="350520"/>
                  <a:pt x="1075564" y="360298"/>
                </a:cubicBezTo>
                <a:cubicBezTo>
                  <a:pt x="1075564" y="368046"/>
                  <a:pt x="1075309" y="374522"/>
                  <a:pt x="1074802" y="379729"/>
                </a:cubicBezTo>
                <a:cubicBezTo>
                  <a:pt x="1074420" y="384937"/>
                  <a:pt x="1073785" y="389254"/>
                  <a:pt x="1073024" y="392938"/>
                </a:cubicBezTo>
                <a:cubicBezTo>
                  <a:pt x="1072262" y="396494"/>
                  <a:pt x="1071372" y="399288"/>
                  <a:pt x="1070357" y="401573"/>
                </a:cubicBezTo>
                <a:cubicBezTo>
                  <a:pt x="1069340" y="403859"/>
                  <a:pt x="1067054" y="406653"/>
                  <a:pt x="1063499" y="410083"/>
                </a:cubicBezTo>
                <a:cubicBezTo>
                  <a:pt x="1059943" y="413512"/>
                  <a:pt x="1053846" y="417702"/>
                  <a:pt x="1045210" y="422528"/>
                </a:cubicBezTo>
                <a:cubicBezTo>
                  <a:pt x="1036575" y="427482"/>
                  <a:pt x="1026669" y="431927"/>
                  <a:pt x="1015746" y="435737"/>
                </a:cubicBezTo>
                <a:cubicBezTo>
                  <a:pt x="1004697" y="439546"/>
                  <a:pt x="992759" y="442721"/>
                  <a:pt x="979806" y="445134"/>
                </a:cubicBezTo>
                <a:cubicBezTo>
                  <a:pt x="966852" y="447547"/>
                  <a:pt x="953516" y="448690"/>
                  <a:pt x="939801" y="448690"/>
                </a:cubicBezTo>
                <a:cubicBezTo>
                  <a:pt x="909194" y="448690"/>
                  <a:pt x="882015" y="443864"/>
                  <a:pt x="858266" y="434339"/>
                </a:cubicBezTo>
                <a:cubicBezTo>
                  <a:pt x="834645" y="424814"/>
                  <a:pt x="814833" y="410845"/>
                  <a:pt x="798703" y="392176"/>
                </a:cubicBezTo>
                <a:cubicBezTo>
                  <a:pt x="782575" y="373633"/>
                  <a:pt x="770509" y="350901"/>
                  <a:pt x="762254" y="324103"/>
                </a:cubicBezTo>
                <a:cubicBezTo>
                  <a:pt x="754127" y="297307"/>
                  <a:pt x="750063" y="266700"/>
                  <a:pt x="750063" y="232156"/>
                </a:cubicBezTo>
                <a:cubicBezTo>
                  <a:pt x="750063" y="192277"/>
                  <a:pt x="755015" y="157860"/>
                  <a:pt x="765049" y="128777"/>
                </a:cubicBezTo>
                <a:cubicBezTo>
                  <a:pt x="774954" y="99821"/>
                  <a:pt x="788925" y="75691"/>
                  <a:pt x="806704" y="56641"/>
                </a:cubicBezTo>
                <a:cubicBezTo>
                  <a:pt x="824612" y="37591"/>
                  <a:pt x="845694" y="23495"/>
                  <a:pt x="870077" y="14223"/>
                </a:cubicBezTo>
                <a:cubicBezTo>
                  <a:pt x="894589" y="5079"/>
                  <a:pt x="921385" y="381"/>
                  <a:pt x="950469" y="381"/>
                </a:cubicBezTo>
                <a:close/>
                <a:moveTo>
                  <a:pt x="1384935" y="4506467"/>
                </a:moveTo>
                <a:moveTo>
                  <a:pt x="2727071" y="0"/>
                </a:moveTo>
                <a:cubicBezTo>
                  <a:pt x="2730882" y="0"/>
                  <a:pt x="2735072" y="253"/>
                  <a:pt x="2739518" y="634"/>
                </a:cubicBezTo>
                <a:cubicBezTo>
                  <a:pt x="2743963" y="1142"/>
                  <a:pt x="2748662" y="1777"/>
                  <a:pt x="2753360" y="2921"/>
                </a:cubicBezTo>
                <a:cubicBezTo>
                  <a:pt x="2758187" y="3937"/>
                  <a:pt x="2762251" y="5079"/>
                  <a:pt x="2765933" y="6477"/>
                </a:cubicBezTo>
                <a:cubicBezTo>
                  <a:pt x="2769489" y="7746"/>
                  <a:pt x="2772029" y="9144"/>
                  <a:pt x="2773681" y="10667"/>
                </a:cubicBezTo>
                <a:cubicBezTo>
                  <a:pt x="2775332" y="12191"/>
                  <a:pt x="2776475" y="13842"/>
                  <a:pt x="2777237" y="15621"/>
                </a:cubicBezTo>
                <a:cubicBezTo>
                  <a:pt x="2777999" y="17398"/>
                  <a:pt x="2778633" y="19812"/>
                  <a:pt x="2779269" y="22987"/>
                </a:cubicBezTo>
                <a:cubicBezTo>
                  <a:pt x="2779903" y="26034"/>
                  <a:pt x="2780284" y="30733"/>
                  <a:pt x="2780665" y="37083"/>
                </a:cubicBezTo>
                <a:cubicBezTo>
                  <a:pt x="2780920" y="43307"/>
                  <a:pt x="2781046" y="51815"/>
                  <a:pt x="2781046" y="62483"/>
                </a:cubicBezTo>
                <a:cubicBezTo>
                  <a:pt x="2781046" y="73152"/>
                  <a:pt x="2780793" y="81914"/>
                  <a:pt x="2780158" y="88772"/>
                </a:cubicBezTo>
                <a:cubicBezTo>
                  <a:pt x="2779522" y="95631"/>
                  <a:pt x="2778633" y="100964"/>
                  <a:pt x="2777490" y="104902"/>
                </a:cubicBezTo>
                <a:cubicBezTo>
                  <a:pt x="2776347" y="108712"/>
                  <a:pt x="2774696" y="111506"/>
                  <a:pt x="2772791" y="112902"/>
                </a:cubicBezTo>
                <a:cubicBezTo>
                  <a:pt x="2770887" y="114427"/>
                  <a:pt x="2768346" y="115189"/>
                  <a:pt x="2765426" y="115189"/>
                </a:cubicBezTo>
                <a:cubicBezTo>
                  <a:pt x="2763013" y="115189"/>
                  <a:pt x="2760345" y="114681"/>
                  <a:pt x="2757425" y="113538"/>
                </a:cubicBezTo>
                <a:cubicBezTo>
                  <a:pt x="2754377" y="112521"/>
                  <a:pt x="2751075" y="111506"/>
                  <a:pt x="2747391" y="110235"/>
                </a:cubicBezTo>
                <a:cubicBezTo>
                  <a:pt x="2743582" y="109092"/>
                  <a:pt x="2739518" y="107950"/>
                  <a:pt x="2735072" y="106933"/>
                </a:cubicBezTo>
                <a:cubicBezTo>
                  <a:pt x="2730627" y="105917"/>
                  <a:pt x="2725675" y="105283"/>
                  <a:pt x="2720340" y="105283"/>
                </a:cubicBezTo>
                <a:cubicBezTo>
                  <a:pt x="2714118" y="105283"/>
                  <a:pt x="2707895" y="106552"/>
                  <a:pt x="2701545" y="109092"/>
                </a:cubicBezTo>
                <a:cubicBezTo>
                  <a:pt x="2695321" y="111633"/>
                  <a:pt x="2688845" y="115570"/>
                  <a:pt x="2682114" y="121031"/>
                </a:cubicBezTo>
                <a:cubicBezTo>
                  <a:pt x="2675509" y="126364"/>
                  <a:pt x="2668525" y="133477"/>
                  <a:pt x="2661158" y="142366"/>
                </a:cubicBezTo>
                <a:cubicBezTo>
                  <a:pt x="2653920" y="151383"/>
                  <a:pt x="2646045" y="162306"/>
                  <a:pt x="2637790" y="175387"/>
                </a:cubicBezTo>
                <a:lnTo>
                  <a:pt x="2637790" y="423671"/>
                </a:lnTo>
                <a:cubicBezTo>
                  <a:pt x="2637790" y="426720"/>
                  <a:pt x="2636902" y="429259"/>
                  <a:pt x="2634996" y="431546"/>
                </a:cubicBezTo>
                <a:cubicBezTo>
                  <a:pt x="2633219" y="433704"/>
                  <a:pt x="2630170" y="435609"/>
                  <a:pt x="2625852" y="437133"/>
                </a:cubicBezTo>
                <a:cubicBezTo>
                  <a:pt x="2621534" y="438531"/>
                  <a:pt x="2615820" y="439673"/>
                  <a:pt x="2608708" y="440435"/>
                </a:cubicBezTo>
                <a:cubicBezTo>
                  <a:pt x="2601595" y="441197"/>
                  <a:pt x="2592452" y="441578"/>
                  <a:pt x="2581529" y="441578"/>
                </a:cubicBezTo>
                <a:cubicBezTo>
                  <a:pt x="2570481" y="441578"/>
                  <a:pt x="2561337" y="441197"/>
                  <a:pt x="2554225" y="440435"/>
                </a:cubicBezTo>
                <a:cubicBezTo>
                  <a:pt x="2547113" y="439673"/>
                  <a:pt x="2541397" y="438531"/>
                  <a:pt x="2537079" y="437133"/>
                </a:cubicBezTo>
                <a:cubicBezTo>
                  <a:pt x="2532762" y="435609"/>
                  <a:pt x="2529714" y="433704"/>
                  <a:pt x="2527935" y="431546"/>
                </a:cubicBezTo>
                <a:cubicBezTo>
                  <a:pt x="2526158" y="429259"/>
                  <a:pt x="2525269" y="426720"/>
                  <a:pt x="2525269" y="423671"/>
                </a:cubicBezTo>
                <a:lnTo>
                  <a:pt x="2525269" y="25400"/>
                </a:lnTo>
                <a:cubicBezTo>
                  <a:pt x="2525269" y="22478"/>
                  <a:pt x="2525903" y="19812"/>
                  <a:pt x="2527427" y="17652"/>
                </a:cubicBezTo>
                <a:cubicBezTo>
                  <a:pt x="2528952" y="15366"/>
                  <a:pt x="2531619" y="13462"/>
                  <a:pt x="2535428" y="12064"/>
                </a:cubicBezTo>
                <a:cubicBezTo>
                  <a:pt x="2539365" y="10540"/>
                  <a:pt x="2544319" y="9397"/>
                  <a:pt x="2550414" y="8635"/>
                </a:cubicBezTo>
                <a:cubicBezTo>
                  <a:pt x="2556510" y="7873"/>
                  <a:pt x="2564258" y="7620"/>
                  <a:pt x="2573402" y="7620"/>
                </a:cubicBezTo>
                <a:cubicBezTo>
                  <a:pt x="2582927" y="7620"/>
                  <a:pt x="2590801" y="7873"/>
                  <a:pt x="2597151" y="8635"/>
                </a:cubicBezTo>
                <a:cubicBezTo>
                  <a:pt x="2603374" y="9397"/>
                  <a:pt x="2608200" y="10540"/>
                  <a:pt x="2611628" y="12064"/>
                </a:cubicBezTo>
                <a:cubicBezTo>
                  <a:pt x="2615058" y="13462"/>
                  <a:pt x="2617470" y="15366"/>
                  <a:pt x="2618995" y="17652"/>
                </a:cubicBezTo>
                <a:cubicBezTo>
                  <a:pt x="2620519" y="19812"/>
                  <a:pt x="2621153" y="22478"/>
                  <a:pt x="2621153" y="25400"/>
                </a:cubicBezTo>
                <a:lnTo>
                  <a:pt x="2621153" y="74929"/>
                </a:lnTo>
                <a:cubicBezTo>
                  <a:pt x="2631695" y="60071"/>
                  <a:pt x="2641474" y="47878"/>
                  <a:pt x="2650745" y="38100"/>
                </a:cubicBezTo>
                <a:cubicBezTo>
                  <a:pt x="2659889" y="28447"/>
                  <a:pt x="2668652" y="20827"/>
                  <a:pt x="2677033" y="15113"/>
                </a:cubicBezTo>
                <a:cubicBezTo>
                  <a:pt x="2685415" y="9525"/>
                  <a:pt x="2693670" y="5588"/>
                  <a:pt x="2702052" y="3302"/>
                </a:cubicBezTo>
                <a:cubicBezTo>
                  <a:pt x="2710308" y="1142"/>
                  <a:pt x="2718689" y="0"/>
                  <a:pt x="2727071" y="0"/>
                </a:cubicBezTo>
                <a:close/>
                <a:moveTo>
                  <a:pt x="1385316" y="4506467"/>
                </a:moveTo>
                <a:moveTo>
                  <a:pt x="2244852" y="0"/>
                </a:moveTo>
                <a:cubicBezTo>
                  <a:pt x="2278253" y="0"/>
                  <a:pt x="2306702" y="4826"/>
                  <a:pt x="2330451" y="14732"/>
                </a:cubicBezTo>
                <a:cubicBezTo>
                  <a:pt x="2354072" y="24510"/>
                  <a:pt x="2373503" y="38100"/>
                  <a:pt x="2388616" y="55498"/>
                </a:cubicBezTo>
                <a:cubicBezTo>
                  <a:pt x="2403857" y="73025"/>
                  <a:pt x="2415033" y="93598"/>
                  <a:pt x="2422145" y="117347"/>
                </a:cubicBezTo>
                <a:cubicBezTo>
                  <a:pt x="2429257" y="141223"/>
                  <a:pt x="2432813" y="167132"/>
                  <a:pt x="2432813" y="195071"/>
                </a:cubicBezTo>
                <a:lnTo>
                  <a:pt x="2432813" y="212978"/>
                </a:lnTo>
                <a:cubicBezTo>
                  <a:pt x="2432813" y="226695"/>
                  <a:pt x="2429764" y="236727"/>
                  <a:pt x="2423669" y="243332"/>
                </a:cubicBezTo>
                <a:cubicBezTo>
                  <a:pt x="2417572" y="249808"/>
                  <a:pt x="2409190" y="253110"/>
                  <a:pt x="2398522" y="253110"/>
                </a:cubicBezTo>
                <a:lnTo>
                  <a:pt x="2156079" y="253110"/>
                </a:lnTo>
                <a:cubicBezTo>
                  <a:pt x="2156079" y="270128"/>
                  <a:pt x="2158112" y="285496"/>
                  <a:pt x="2162049" y="299339"/>
                </a:cubicBezTo>
                <a:cubicBezTo>
                  <a:pt x="2166113" y="313182"/>
                  <a:pt x="2172463" y="324992"/>
                  <a:pt x="2181226" y="334645"/>
                </a:cubicBezTo>
                <a:cubicBezTo>
                  <a:pt x="2190115" y="344296"/>
                  <a:pt x="2201419" y="351663"/>
                  <a:pt x="2215262" y="356742"/>
                </a:cubicBezTo>
                <a:cubicBezTo>
                  <a:pt x="2229104" y="361822"/>
                  <a:pt x="2245614" y="364363"/>
                  <a:pt x="2265045" y="364363"/>
                </a:cubicBezTo>
                <a:cubicBezTo>
                  <a:pt x="2284603" y="364363"/>
                  <a:pt x="2301876" y="362839"/>
                  <a:pt x="2316734" y="360045"/>
                </a:cubicBezTo>
                <a:cubicBezTo>
                  <a:pt x="2331720" y="357251"/>
                  <a:pt x="2344547" y="354076"/>
                  <a:pt x="2355470" y="350646"/>
                </a:cubicBezTo>
                <a:cubicBezTo>
                  <a:pt x="2366264" y="347217"/>
                  <a:pt x="2375282" y="344170"/>
                  <a:pt x="2382394" y="341248"/>
                </a:cubicBezTo>
                <a:cubicBezTo>
                  <a:pt x="2389506" y="338454"/>
                  <a:pt x="2395347" y="337058"/>
                  <a:pt x="2399793" y="337058"/>
                </a:cubicBezTo>
                <a:cubicBezTo>
                  <a:pt x="2402459" y="337058"/>
                  <a:pt x="2404745" y="337565"/>
                  <a:pt x="2406524" y="338582"/>
                </a:cubicBezTo>
                <a:cubicBezTo>
                  <a:pt x="2408302" y="339725"/>
                  <a:pt x="2409826" y="341502"/>
                  <a:pt x="2410969" y="344170"/>
                </a:cubicBezTo>
                <a:cubicBezTo>
                  <a:pt x="2412239" y="346837"/>
                  <a:pt x="2413001" y="350646"/>
                  <a:pt x="2413508" y="355600"/>
                </a:cubicBezTo>
                <a:cubicBezTo>
                  <a:pt x="2413889" y="360552"/>
                  <a:pt x="2414144" y="366648"/>
                  <a:pt x="2414144" y="374141"/>
                </a:cubicBezTo>
                <a:cubicBezTo>
                  <a:pt x="2414144" y="380619"/>
                  <a:pt x="2414016" y="386207"/>
                  <a:pt x="2413635" y="390906"/>
                </a:cubicBezTo>
                <a:cubicBezTo>
                  <a:pt x="2413382" y="395477"/>
                  <a:pt x="2412874" y="399414"/>
                  <a:pt x="2412365" y="402716"/>
                </a:cubicBezTo>
                <a:cubicBezTo>
                  <a:pt x="2411731" y="406019"/>
                  <a:pt x="2410841" y="408685"/>
                  <a:pt x="2409699" y="410971"/>
                </a:cubicBezTo>
                <a:cubicBezTo>
                  <a:pt x="2408428" y="413131"/>
                  <a:pt x="2406904" y="415289"/>
                  <a:pt x="2405000" y="417448"/>
                </a:cubicBezTo>
                <a:cubicBezTo>
                  <a:pt x="2403095" y="419481"/>
                  <a:pt x="2397760" y="422402"/>
                  <a:pt x="2389125" y="425958"/>
                </a:cubicBezTo>
                <a:cubicBezTo>
                  <a:pt x="2380489" y="429514"/>
                  <a:pt x="2369439" y="432942"/>
                  <a:pt x="2356104" y="436371"/>
                </a:cubicBezTo>
                <a:cubicBezTo>
                  <a:pt x="2342643" y="439801"/>
                  <a:pt x="2327402" y="442848"/>
                  <a:pt x="2310131" y="445389"/>
                </a:cubicBezTo>
                <a:cubicBezTo>
                  <a:pt x="2292858" y="447928"/>
                  <a:pt x="2274316" y="449071"/>
                  <a:pt x="2254758" y="449071"/>
                </a:cubicBezTo>
                <a:cubicBezTo>
                  <a:pt x="2219326" y="449071"/>
                  <a:pt x="2188338" y="444627"/>
                  <a:pt x="2161668" y="435737"/>
                </a:cubicBezTo>
                <a:cubicBezTo>
                  <a:pt x="2134997" y="426846"/>
                  <a:pt x="2112772" y="413258"/>
                  <a:pt x="2094865" y="395096"/>
                </a:cubicBezTo>
                <a:cubicBezTo>
                  <a:pt x="2077085" y="376935"/>
                  <a:pt x="2063751" y="354076"/>
                  <a:pt x="2054988" y="326389"/>
                </a:cubicBezTo>
                <a:cubicBezTo>
                  <a:pt x="2046097" y="298703"/>
                  <a:pt x="2041779" y="266191"/>
                  <a:pt x="2041779" y="228981"/>
                </a:cubicBezTo>
                <a:cubicBezTo>
                  <a:pt x="2041779" y="193547"/>
                  <a:pt x="2046352" y="161671"/>
                  <a:pt x="2055622" y="133222"/>
                </a:cubicBezTo>
                <a:cubicBezTo>
                  <a:pt x="2064766" y="104775"/>
                  <a:pt x="2078228" y="80771"/>
                  <a:pt x="2095754" y="60959"/>
                </a:cubicBezTo>
                <a:cubicBezTo>
                  <a:pt x="2113281" y="41147"/>
                  <a:pt x="2134744" y="26034"/>
                  <a:pt x="2159889" y="15621"/>
                </a:cubicBezTo>
                <a:cubicBezTo>
                  <a:pt x="2185035" y="5207"/>
                  <a:pt x="2213357" y="0"/>
                  <a:pt x="2244852" y="0"/>
                </a:cubicBezTo>
                <a:close/>
                <a:moveTo>
                  <a:pt x="1385316" y="4506467"/>
                </a:moveTo>
                <a:moveTo>
                  <a:pt x="1346327" y="0"/>
                </a:moveTo>
                <a:cubicBezTo>
                  <a:pt x="1382014" y="0"/>
                  <a:pt x="1413002" y="4826"/>
                  <a:pt x="1439164" y="14477"/>
                </a:cubicBezTo>
                <a:cubicBezTo>
                  <a:pt x="1465327" y="24129"/>
                  <a:pt x="1487044" y="38353"/>
                  <a:pt x="1504189" y="57150"/>
                </a:cubicBezTo>
                <a:cubicBezTo>
                  <a:pt x="1521207" y="75819"/>
                  <a:pt x="1534033" y="98933"/>
                  <a:pt x="1542289" y="126364"/>
                </a:cubicBezTo>
                <a:cubicBezTo>
                  <a:pt x="1550670" y="153670"/>
                  <a:pt x="1554862" y="185165"/>
                  <a:pt x="1554862" y="220471"/>
                </a:cubicBezTo>
                <a:cubicBezTo>
                  <a:pt x="1554862" y="254508"/>
                  <a:pt x="1550416" y="285369"/>
                  <a:pt x="1541400" y="313435"/>
                </a:cubicBezTo>
                <a:cubicBezTo>
                  <a:pt x="1532509" y="341376"/>
                  <a:pt x="1518920" y="365506"/>
                  <a:pt x="1500759" y="385698"/>
                </a:cubicBezTo>
                <a:cubicBezTo>
                  <a:pt x="1482599" y="406019"/>
                  <a:pt x="1459865" y="421639"/>
                  <a:pt x="1432433" y="432562"/>
                </a:cubicBezTo>
                <a:cubicBezTo>
                  <a:pt x="1405128" y="443610"/>
                  <a:pt x="1373125" y="449071"/>
                  <a:pt x="1336549" y="449071"/>
                </a:cubicBezTo>
                <a:cubicBezTo>
                  <a:pt x="1301115" y="449071"/>
                  <a:pt x="1270254" y="444246"/>
                  <a:pt x="1244093" y="434339"/>
                </a:cubicBezTo>
                <a:cubicBezTo>
                  <a:pt x="1217931" y="424560"/>
                  <a:pt x="1196087" y="410337"/>
                  <a:pt x="1178941" y="391540"/>
                </a:cubicBezTo>
                <a:cubicBezTo>
                  <a:pt x="1161670" y="372745"/>
                  <a:pt x="1148843" y="349758"/>
                  <a:pt x="1140460" y="322326"/>
                </a:cubicBezTo>
                <a:cubicBezTo>
                  <a:pt x="1132206" y="294894"/>
                  <a:pt x="1128014" y="263652"/>
                  <a:pt x="1128014" y="228600"/>
                </a:cubicBezTo>
                <a:cubicBezTo>
                  <a:pt x="1128014" y="194690"/>
                  <a:pt x="1132587" y="163576"/>
                  <a:pt x="1141603" y="135508"/>
                </a:cubicBezTo>
                <a:cubicBezTo>
                  <a:pt x="1150620" y="107314"/>
                  <a:pt x="1164337" y="83184"/>
                  <a:pt x="1182497" y="63119"/>
                </a:cubicBezTo>
                <a:cubicBezTo>
                  <a:pt x="1200658" y="43052"/>
                  <a:pt x="1223264" y="27558"/>
                  <a:pt x="1250570" y="16509"/>
                </a:cubicBezTo>
                <a:cubicBezTo>
                  <a:pt x="1277747" y="5460"/>
                  <a:pt x="1309752" y="0"/>
                  <a:pt x="1346327" y="0"/>
                </a:cubicBezTo>
                <a:close/>
                <a:moveTo>
                  <a:pt x="1385316" y="4506467"/>
                </a:moveTo>
                <a:moveTo>
                  <a:pt x="493777" y="0"/>
                </a:moveTo>
                <a:cubicBezTo>
                  <a:pt x="527177" y="0"/>
                  <a:pt x="555626" y="4826"/>
                  <a:pt x="579375" y="14732"/>
                </a:cubicBezTo>
                <a:cubicBezTo>
                  <a:pt x="602996" y="24510"/>
                  <a:pt x="622427" y="38100"/>
                  <a:pt x="637540" y="55498"/>
                </a:cubicBezTo>
                <a:cubicBezTo>
                  <a:pt x="652781" y="73025"/>
                  <a:pt x="663957" y="93598"/>
                  <a:pt x="671069" y="117347"/>
                </a:cubicBezTo>
                <a:cubicBezTo>
                  <a:pt x="678181" y="141223"/>
                  <a:pt x="681737" y="167132"/>
                  <a:pt x="681737" y="195071"/>
                </a:cubicBezTo>
                <a:lnTo>
                  <a:pt x="681737" y="212978"/>
                </a:lnTo>
                <a:cubicBezTo>
                  <a:pt x="681737" y="226695"/>
                  <a:pt x="678689" y="236727"/>
                  <a:pt x="672593" y="243332"/>
                </a:cubicBezTo>
                <a:cubicBezTo>
                  <a:pt x="666496" y="249808"/>
                  <a:pt x="658114" y="253110"/>
                  <a:pt x="647446" y="253110"/>
                </a:cubicBezTo>
                <a:lnTo>
                  <a:pt x="405003" y="253110"/>
                </a:lnTo>
                <a:cubicBezTo>
                  <a:pt x="405003" y="270128"/>
                  <a:pt x="407035" y="285496"/>
                  <a:pt x="410972" y="299339"/>
                </a:cubicBezTo>
                <a:cubicBezTo>
                  <a:pt x="415037" y="313182"/>
                  <a:pt x="421387" y="324992"/>
                  <a:pt x="430150" y="334645"/>
                </a:cubicBezTo>
                <a:cubicBezTo>
                  <a:pt x="439039" y="344296"/>
                  <a:pt x="450343" y="351663"/>
                  <a:pt x="464185" y="356742"/>
                </a:cubicBezTo>
                <a:cubicBezTo>
                  <a:pt x="478028" y="361822"/>
                  <a:pt x="494539" y="364363"/>
                  <a:pt x="513970" y="364363"/>
                </a:cubicBezTo>
                <a:cubicBezTo>
                  <a:pt x="533527" y="364363"/>
                  <a:pt x="550800" y="362839"/>
                  <a:pt x="565658" y="360045"/>
                </a:cubicBezTo>
                <a:cubicBezTo>
                  <a:pt x="580645" y="357251"/>
                  <a:pt x="593471" y="354076"/>
                  <a:pt x="604394" y="350646"/>
                </a:cubicBezTo>
                <a:cubicBezTo>
                  <a:pt x="615189" y="347217"/>
                  <a:pt x="624206" y="344170"/>
                  <a:pt x="631318" y="341248"/>
                </a:cubicBezTo>
                <a:cubicBezTo>
                  <a:pt x="638429" y="338454"/>
                  <a:pt x="644271" y="337058"/>
                  <a:pt x="648716" y="337058"/>
                </a:cubicBezTo>
                <a:cubicBezTo>
                  <a:pt x="651383" y="337058"/>
                  <a:pt x="653670" y="337565"/>
                  <a:pt x="655447" y="338582"/>
                </a:cubicBezTo>
                <a:cubicBezTo>
                  <a:pt x="657226" y="339725"/>
                  <a:pt x="658750" y="341502"/>
                  <a:pt x="659893" y="344170"/>
                </a:cubicBezTo>
                <a:cubicBezTo>
                  <a:pt x="661163" y="346837"/>
                  <a:pt x="661925" y="350646"/>
                  <a:pt x="662433" y="355600"/>
                </a:cubicBezTo>
                <a:cubicBezTo>
                  <a:pt x="662814" y="360552"/>
                  <a:pt x="663068" y="366648"/>
                  <a:pt x="663068" y="374141"/>
                </a:cubicBezTo>
                <a:cubicBezTo>
                  <a:pt x="663068" y="380619"/>
                  <a:pt x="662940" y="386207"/>
                  <a:pt x="662559" y="390906"/>
                </a:cubicBezTo>
                <a:cubicBezTo>
                  <a:pt x="662306" y="395477"/>
                  <a:pt x="661797" y="399414"/>
                  <a:pt x="661289" y="402716"/>
                </a:cubicBezTo>
                <a:cubicBezTo>
                  <a:pt x="660654" y="406019"/>
                  <a:pt x="659765" y="408685"/>
                  <a:pt x="658622" y="410971"/>
                </a:cubicBezTo>
                <a:cubicBezTo>
                  <a:pt x="657352" y="413131"/>
                  <a:pt x="655828" y="415289"/>
                  <a:pt x="653924" y="417448"/>
                </a:cubicBezTo>
                <a:cubicBezTo>
                  <a:pt x="652019" y="419481"/>
                  <a:pt x="646684" y="422402"/>
                  <a:pt x="638049" y="425958"/>
                </a:cubicBezTo>
                <a:cubicBezTo>
                  <a:pt x="629413" y="429514"/>
                  <a:pt x="618364" y="432942"/>
                  <a:pt x="605028" y="436371"/>
                </a:cubicBezTo>
                <a:cubicBezTo>
                  <a:pt x="591566" y="439801"/>
                  <a:pt x="576327" y="442848"/>
                  <a:pt x="559054" y="445389"/>
                </a:cubicBezTo>
                <a:cubicBezTo>
                  <a:pt x="541783" y="447928"/>
                  <a:pt x="523240" y="449071"/>
                  <a:pt x="503683" y="449071"/>
                </a:cubicBezTo>
                <a:cubicBezTo>
                  <a:pt x="468250" y="449071"/>
                  <a:pt x="437262" y="444627"/>
                  <a:pt x="410591" y="435737"/>
                </a:cubicBezTo>
                <a:cubicBezTo>
                  <a:pt x="383921" y="426846"/>
                  <a:pt x="361696" y="413258"/>
                  <a:pt x="343789" y="395096"/>
                </a:cubicBezTo>
                <a:cubicBezTo>
                  <a:pt x="326009" y="376935"/>
                  <a:pt x="312675" y="354076"/>
                  <a:pt x="303912" y="326389"/>
                </a:cubicBezTo>
                <a:cubicBezTo>
                  <a:pt x="295021" y="298703"/>
                  <a:pt x="290703" y="266191"/>
                  <a:pt x="290703" y="228981"/>
                </a:cubicBezTo>
                <a:cubicBezTo>
                  <a:pt x="290703" y="193547"/>
                  <a:pt x="295276" y="161671"/>
                  <a:pt x="304546" y="133222"/>
                </a:cubicBezTo>
                <a:cubicBezTo>
                  <a:pt x="313690" y="104775"/>
                  <a:pt x="327152" y="80771"/>
                  <a:pt x="344678" y="60959"/>
                </a:cubicBezTo>
                <a:cubicBezTo>
                  <a:pt x="362204" y="41147"/>
                  <a:pt x="383668" y="26034"/>
                  <a:pt x="408814" y="15621"/>
                </a:cubicBezTo>
                <a:cubicBezTo>
                  <a:pt x="433959" y="5207"/>
                  <a:pt x="462281" y="0"/>
                  <a:pt x="493777" y="0"/>
                </a:cubicBezTo>
                <a:close/>
                <a:moveTo>
                  <a:pt x="1385316" y="4506467"/>
                </a:moveTo>
                <a:moveTo>
                  <a:pt x="201803" y="0"/>
                </a:moveTo>
                <a:cubicBezTo>
                  <a:pt x="205614" y="0"/>
                  <a:pt x="209804" y="253"/>
                  <a:pt x="214250" y="634"/>
                </a:cubicBezTo>
                <a:cubicBezTo>
                  <a:pt x="218695" y="1142"/>
                  <a:pt x="223394" y="1777"/>
                  <a:pt x="228093" y="2921"/>
                </a:cubicBezTo>
                <a:cubicBezTo>
                  <a:pt x="232919" y="3937"/>
                  <a:pt x="236983" y="5079"/>
                  <a:pt x="240665" y="6477"/>
                </a:cubicBezTo>
                <a:cubicBezTo>
                  <a:pt x="244221" y="7746"/>
                  <a:pt x="246762" y="9144"/>
                  <a:pt x="248413" y="10667"/>
                </a:cubicBezTo>
                <a:cubicBezTo>
                  <a:pt x="250064" y="12191"/>
                  <a:pt x="251207" y="13842"/>
                  <a:pt x="251969" y="15621"/>
                </a:cubicBezTo>
                <a:cubicBezTo>
                  <a:pt x="252731" y="17398"/>
                  <a:pt x="253365" y="19812"/>
                  <a:pt x="254001" y="22987"/>
                </a:cubicBezTo>
                <a:cubicBezTo>
                  <a:pt x="254635" y="26034"/>
                  <a:pt x="255016" y="30733"/>
                  <a:pt x="255397" y="37083"/>
                </a:cubicBezTo>
                <a:cubicBezTo>
                  <a:pt x="255652" y="43307"/>
                  <a:pt x="255778" y="51815"/>
                  <a:pt x="255778" y="62483"/>
                </a:cubicBezTo>
                <a:cubicBezTo>
                  <a:pt x="255778" y="73152"/>
                  <a:pt x="255525" y="81914"/>
                  <a:pt x="254889" y="88772"/>
                </a:cubicBezTo>
                <a:cubicBezTo>
                  <a:pt x="254254" y="95631"/>
                  <a:pt x="253365" y="100964"/>
                  <a:pt x="252222" y="104902"/>
                </a:cubicBezTo>
                <a:cubicBezTo>
                  <a:pt x="251079" y="108712"/>
                  <a:pt x="249428" y="111506"/>
                  <a:pt x="247524" y="112902"/>
                </a:cubicBezTo>
                <a:cubicBezTo>
                  <a:pt x="245619" y="114427"/>
                  <a:pt x="243078" y="115189"/>
                  <a:pt x="240158" y="115189"/>
                </a:cubicBezTo>
                <a:cubicBezTo>
                  <a:pt x="237745" y="115189"/>
                  <a:pt x="235077" y="114681"/>
                  <a:pt x="232157" y="113538"/>
                </a:cubicBezTo>
                <a:cubicBezTo>
                  <a:pt x="229108" y="112521"/>
                  <a:pt x="225807" y="111506"/>
                  <a:pt x="222124" y="110235"/>
                </a:cubicBezTo>
                <a:cubicBezTo>
                  <a:pt x="218314" y="109092"/>
                  <a:pt x="214250" y="107950"/>
                  <a:pt x="209804" y="106933"/>
                </a:cubicBezTo>
                <a:cubicBezTo>
                  <a:pt x="205359" y="105917"/>
                  <a:pt x="200407" y="105283"/>
                  <a:pt x="195072" y="105283"/>
                </a:cubicBezTo>
                <a:cubicBezTo>
                  <a:pt x="188850" y="105283"/>
                  <a:pt x="182627" y="106552"/>
                  <a:pt x="176277" y="109092"/>
                </a:cubicBezTo>
                <a:cubicBezTo>
                  <a:pt x="170053" y="111633"/>
                  <a:pt x="163577" y="115570"/>
                  <a:pt x="156845" y="121031"/>
                </a:cubicBezTo>
                <a:cubicBezTo>
                  <a:pt x="150241" y="126364"/>
                  <a:pt x="143257" y="133477"/>
                  <a:pt x="135890" y="142366"/>
                </a:cubicBezTo>
                <a:cubicBezTo>
                  <a:pt x="128651" y="151383"/>
                  <a:pt x="120778" y="162306"/>
                  <a:pt x="112522" y="175387"/>
                </a:cubicBezTo>
                <a:lnTo>
                  <a:pt x="112522" y="423671"/>
                </a:lnTo>
                <a:cubicBezTo>
                  <a:pt x="112522" y="426720"/>
                  <a:pt x="111634" y="429259"/>
                  <a:pt x="109728" y="431546"/>
                </a:cubicBezTo>
                <a:cubicBezTo>
                  <a:pt x="107950" y="433704"/>
                  <a:pt x="104903" y="435609"/>
                  <a:pt x="100584" y="437133"/>
                </a:cubicBezTo>
                <a:cubicBezTo>
                  <a:pt x="96266" y="438531"/>
                  <a:pt x="90551" y="439673"/>
                  <a:pt x="83440" y="440435"/>
                </a:cubicBezTo>
                <a:cubicBezTo>
                  <a:pt x="76328" y="441197"/>
                  <a:pt x="67184" y="441578"/>
                  <a:pt x="56262" y="441578"/>
                </a:cubicBezTo>
                <a:cubicBezTo>
                  <a:pt x="45213" y="441578"/>
                  <a:pt x="36069" y="441197"/>
                  <a:pt x="28956" y="440435"/>
                </a:cubicBezTo>
                <a:cubicBezTo>
                  <a:pt x="21844" y="439673"/>
                  <a:pt x="16129" y="438531"/>
                  <a:pt x="11812" y="437133"/>
                </a:cubicBezTo>
                <a:cubicBezTo>
                  <a:pt x="7494" y="435609"/>
                  <a:pt x="4446" y="433704"/>
                  <a:pt x="2668" y="431546"/>
                </a:cubicBezTo>
                <a:cubicBezTo>
                  <a:pt x="890" y="429259"/>
                  <a:pt x="0" y="426720"/>
                  <a:pt x="0" y="423671"/>
                </a:cubicBezTo>
                <a:lnTo>
                  <a:pt x="0" y="25400"/>
                </a:lnTo>
                <a:cubicBezTo>
                  <a:pt x="0" y="22478"/>
                  <a:pt x="635" y="19812"/>
                  <a:pt x="2159" y="17652"/>
                </a:cubicBezTo>
                <a:cubicBezTo>
                  <a:pt x="3684" y="15366"/>
                  <a:pt x="6350" y="13462"/>
                  <a:pt x="10160" y="12064"/>
                </a:cubicBezTo>
                <a:cubicBezTo>
                  <a:pt x="14097" y="10540"/>
                  <a:pt x="19050" y="9397"/>
                  <a:pt x="25147" y="8635"/>
                </a:cubicBezTo>
                <a:cubicBezTo>
                  <a:pt x="31243" y="7873"/>
                  <a:pt x="38990" y="7620"/>
                  <a:pt x="48134" y="7620"/>
                </a:cubicBezTo>
                <a:cubicBezTo>
                  <a:pt x="57659" y="7620"/>
                  <a:pt x="65532" y="7873"/>
                  <a:pt x="71882" y="8635"/>
                </a:cubicBezTo>
                <a:cubicBezTo>
                  <a:pt x="78106" y="9397"/>
                  <a:pt x="82931" y="10540"/>
                  <a:pt x="86360" y="12064"/>
                </a:cubicBezTo>
                <a:cubicBezTo>
                  <a:pt x="89790" y="13462"/>
                  <a:pt x="92203" y="15366"/>
                  <a:pt x="93726" y="17652"/>
                </a:cubicBezTo>
                <a:cubicBezTo>
                  <a:pt x="95250" y="19812"/>
                  <a:pt x="95885" y="22478"/>
                  <a:pt x="95885" y="25400"/>
                </a:cubicBezTo>
                <a:lnTo>
                  <a:pt x="95885" y="74929"/>
                </a:lnTo>
                <a:cubicBezTo>
                  <a:pt x="106426" y="60071"/>
                  <a:pt x="116206" y="47878"/>
                  <a:pt x="125476" y="38100"/>
                </a:cubicBezTo>
                <a:cubicBezTo>
                  <a:pt x="134620" y="28447"/>
                  <a:pt x="143383" y="20827"/>
                  <a:pt x="151765" y="15113"/>
                </a:cubicBezTo>
                <a:cubicBezTo>
                  <a:pt x="160147" y="9525"/>
                  <a:pt x="168402" y="5588"/>
                  <a:pt x="176784" y="3302"/>
                </a:cubicBezTo>
                <a:cubicBezTo>
                  <a:pt x="185039" y="1142"/>
                  <a:pt x="193421" y="0"/>
                  <a:pt x="201803" y="0"/>
                </a:cubicBezTo>
                <a:close/>
                <a:moveTo>
                  <a:pt x="1385316" y="4506467"/>
                </a:moveTo>
              </a:path>
            </a:pathLst>
          </a:custGeom>
          <a:noFill/>
          <a:ln w="19811" cap="flat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10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22" name="Rectangle 322"/>
          <p:cNvSpPr/>
          <p:nvPr/>
        </p:nvSpPr>
        <p:spPr>
          <a:xfrm>
            <a:off x="928116" y="654584"/>
            <a:ext cx="6227817" cy="6711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404" b="0" i="0" spc="-34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D</a:t>
            </a:r>
            <a:r>
              <a:rPr lang="en-US" sz="4404" b="0" i="0" spc="-36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 </a:t>
            </a:r>
            <a:r>
              <a:rPr lang="en-US" sz="4404" b="0" i="0" spc="946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-</a:t>
            </a:r>
            <a:r>
              <a:rPr lang="en-US" sz="4404" b="0" i="0" spc="-32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A</a:t>
            </a:r>
            <a:r>
              <a:rPr lang="en-US" sz="4404" b="0" i="0" spc="-27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ss</a:t>
            </a:r>
            <a:r>
              <a:rPr lang="en-US" sz="4404" b="0" i="0" spc="-53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e</a:t>
            </a:r>
            <a:r>
              <a:rPr lang="en-US" sz="4404" b="0" i="0" spc="-23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t</a:t>
            </a:r>
            <a:r>
              <a:rPr lang="en-US" sz="4404" b="0" i="0" spc="-53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 </a:t>
            </a:r>
            <a:r>
              <a:rPr lang="en-US" sz="4404" b="0" i="0" spc="-80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r</a:t>
            </a:r>
            <a:r>
              <a:rPr lang="en-US" sz="4404" b="0" i="0" spc="-27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e</a:t>
            </a:r>
            <a:r>
              <a:rPr lang="en-US" sz="4404" b="0" i="0" spc="-71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c</a:t>
            </a:r>
            <a:r>
              <a:rPr lang="en-US" sz="4404" b="0" i="0" spc="-62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o</a:t>
            </a:r>
            <a:r>
              <a:rPr lang="en-US" sz="4404" b="0" i="0" spc="-80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v</a:t>
            </a:r>
            <a:r>
              <a:rPr lang="en-US" sz="4404" b="0" i="0" spc="-40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e</a:t>
            </a:r>
            <a:r>
              <a:rPr lang="en-US" sz="4404" b="0" i="0" spc="-18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r</a:t>
            </a:r>
            <a:r>
              <a:rPr lang="en-US" sz="4404" b="0" i="0" spc="901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y</a:t>
            </a:r>
            <a:r>
              <a:rPr lang="en-US" sz="4404" b="0" i="0" spc="-36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an</a:t>
            </a:r>
            <a:r>
              <a:rPr lang="en-US" sz="4404" b="0" i="0" spc="-45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d</a:t>
            </a:r>
            <a:r>
              <a:rPr lang="en-US" sz="4404" b="0" i="0" spc="-49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 </a:t>
            </a:r>
            <a:r>
              <a:rPr lang="en-US" sz="4404" b="0" i="0" spc="-31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E</a:t>
            </a:r>
            <a:r>
              <a:rPr lang="en-US" sz="4404" b="0" i="0" spc="-40" baseline="0" dirty="0">
                <a:ln w="15980">
                  <a:solidFill>
                    <a:srgbClr val="000000"/>
                  </a:solidFill>
                  <a:prstDash val="solid"/>
                </a:ln>
                <a:latin typeface="Calibri-Light"/>
              </a:rPr>
              <a:t>PPO</a:t>
            </a:r>
          </a:p>
        </p:txBody>
      </p:sp>
      <p:sp>
        <p:nvSpPr>
          <p:cNvPr id="323" name="Rectangle 323"/>
          <p:cNvSpPr/>
          <p:nvPr/>
        </p:nvSpPr>
        <p:spPr>
          <a:xfrm>
            <a:off x="928116" y="1833119"/>
            <a:ext cx="230838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spc="-32" dirty="0" err="1">
                <a:latin typeface="Calibri"/>
              </a:rPr>
              <a:t>Asetus</a:t>
            </a:r>
            <a:r>
              <a:rPr lang="en-US" sz="2400" spc="-32" dirty="0">
                <a:latin typeface="Calibri"/>
              </a:rPr>
              <a:t> </a:t>
            </a:r>
            <a:r>
              <a:rPr lang="en-US" sz="2400" b="0" i="0" spc="0" baseline="0" dirty="0">
                <a:latin typeface="Calibri"/>
              </a:rPr>
              <a:t>2017</a:t>
            </a:r>
            <a:r>
              <a:rPr lang="en-US" sz="2400" b="0" i="0" spc="537" baseline="0" dirty="0">
                <a:latin typeface="Calibri"/>
              </a:rPr>
              <a:t>/</a:t>
            </a:r>
            <a:r>
              <a:rPr lang="en-US" sz="2400" b="0" i="0" spc="0" baseline="0" dirty="0">
                <a:latin typeface="Calibri"/>
              </a:rPr>
              <a:t>1939</a:t>
            </a:r>
          </a:p>
        </p:txBody>
      </p:sp>
      <p:sp>
        <p:nvSpPr>
          <p:cNvPr id="324" name="Rectangle 324"/>
          <p:cNvSpPr/>
          <p:nvPr/>
        </p:nvSpPr>
        <p:spPr>
          <a:xfrm>
            <a:off x="928116" y="2288794"/>
            <a:ext cx="9683741" cy="28315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 err="1">
                <a:latin typeface="Calibri"/>
              </a:rPr>
              <a:t>Artikla</a:t>
            </a:r>
            <a:r>
              <a:rPr lang="en-US" sz="2400" b="0" i="0" spc="0" baseline="0" dirty="0">
                <a:latin typeface="Calibri"/>
              </a:rPr>
              <a:t> 38:</a:t>
            </a:r>
            <a:r>
              <a:rPr lang="en-US" sz="2400" spc="532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Menetetyksi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tuomitun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omaisuuden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arvon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siirto</a:t>
            </a:r>
            <a:endParaRPr lang="en-US" sz="2400" b="0" i="0" spc="0" baseline="0" dirty="0">
              <a:latin typeface="Calibri"/>
            </a:endParaRPr>
          </a:p>
          <a:p>
            <a:pPr marL="0">
              <a:lnSpc>
                <a:spcPts val="3576"/>
              </a:lnSpc>
            </a:pPr>
            <a:r>
              <a:rPr lang="en-US" sz="2400" b="0" i="0" spc="0" baseline="0" dirty="0">
                <a:latin typeface="Calibri"/>
              </a:rPr>
              <a:t>Jos </a:t>
            </a:r>
            <a:r>
              <a:rPr lang="en-US" sz="2400" b="0" i="0" spc="0" baseline="0" dirty="0" err="1">
                <a:latin typeface="Calibri"/>
              </a:rPr>
              <a:t>kansallinen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tuomioistuin</a:t>
            </a:r>
            <a:r>
              <a:rPr lang="en-US" sz="2400" b="0" i="0" spc="0" baseline="0" dirty="0">
                <a:latin typeface="Calibri"/>
              </a:rPr>
              <a:t> on </a:t>
            </a:r>
            <a:r>
              <a:rPr lang="en-US" sz="2400" b="0" i="0" spc="0" baseline="0" dirty="0" err="1">
                <a:latin typeface="Calibri"/>
              </a:rPr>
              <a:t>kansallisessa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laissa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säädettyjen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edellytysten</a:t>
            </a:r>
            <a:endParaRPr lang="en-US" sz="2400" b="0" i="0" spc="0" baseline="0" dirty="0">
              <a:latin typeface="Calibri"/>
            </a:endParaRPr>
          </a:p>
          <a:p>
            <a:pPr marL="0">
              <a:lnSpc>
                <a:spcPts val="2591"/>
              </a:lnSpc>
            </a:pPr>
            <a:r>
              <a:rPr lang="en-US" sz="2400" b="0" i="0" spc="0" baseline="0" dirty="0">
                <a:latin typeface="Calibri"/>
              </a:rPr>
              <a:t>ja </a:t>
            </a:r>
            <a:r>
              <a:rPr lang="en-US" sz="2400" b="0" i="0" spc="0" baseline="0" dirty="0" err="1">
                <a:latin typeface="Calibri"/>
              </a:rPr>
              <a:t>menettelyjen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nojalla</a:t>
            </a:r>
            <a:r>
              <a:rPr lang="en-US" sz="2400" b="0" i="0" spc="0" baseline="0" dirty="0">
                <a:latin typeface="Calibri"/>
              </a:rPr>
              <a:t>, </a:t>
            </a:r>
            <a:r>
              <a:rPr lang="en-US" sz="2400" dirty="0" err="1">
                <a:latin typeface="Calibri"/>
              </a:rPr>
              <a:t>tehnyt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lopullisen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päätöksen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EPPOn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toimivallan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piiriin</a:t>
            </a:r>
            <a:r>
              <a:rPr lang="en-US" sz="2400" dirty="0">
                <a:latin typeface="Calibri"/>
              </a:rPr>
              <a:t> </a:t>
            </a:r>
          </a:p>
          <a:p>
            <a:pPr marL="0">
              <a:lnSpc>
                <a:spcPts val="2591"/>
              </a:lnSpc>
            </a:pPr>
            <a:r>
              <a:rPr lang="en-US" sz="2400" dirty="0" err="1">
                <a:latin typeface="Calibri"/>
              </a:rPr>
              <a:t>k</a:t>
            </a:r>
            <a:r>
              <a:rPr lang="en-US" sz="2400" b="0" i="0" spc="0" baseline="0" dirty="0" err="1">
                <a:latin typeface="Calibri"/>
              </a:rPr>
              <a:t>uuluvalla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rikoksella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saadun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omaisuuden</a:t>
            </a:r>
            <a:r>
              <a:rPr lang="en-US" sz="2400" b="0" i="0" spc="0" baseline="0" dirty="0">
                <a:latin typeface="Calibri"/>
              </a:rPr>
              <a:t> tai </a:t>
            </a:r>
            <a:r>
              <a:rPr lang="en-US" sz="2400" b="0" i="0" spc="0" baseline="0" dirty="0" err="1">
                <a:latin typeface="Calibri"/>
              </a:rPr>
              <a:t>hyödyn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menetetyksi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tuomitse</a:t>
            </a:r>
            <a:r>
              <a:rPr lang="en-US" sz="2400" b="0" i="0" spc="0" baseline="0" dirty="0">
                <a:latin typeface="Calibri"/>
              </a:rPr>
              <a:t>-</a:t>
            </a:r>
          </a:p>
          <a:p>
            <a:pPr marL="0">
              <a:lnSpc>
                <a:spcPts val="2591"/>
              </a:lnSpc>
            </a:pPr>
            <a:r>
              <a:rPr lang="en-US" sz="2400" dirty="0" err="1">
                <a:latin typeface="Calibri"/>
              </a:rPr>
              <a:t>misesta</a:t>
            </a:r>
            <a:r>
              <a:rPr lang="en-US" sz="2400" dirty="0">
                <a:latin typeface="Calibri"/>
              </a:rPr>
              <a:t>, </a:t>
            </a:r>
            <a:r>
              <a:rPr lang="en-US" sz="2400" dirty="0" err="1">
                <a:latin typeface="Calibri"/>
              </a:rPr>
              <a:t>kyseisen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omaisuuden</a:t>
            </a:r>
            <a:r>
              <a:rPr lang="en-US" sz="2400" dirty="0">
                <a:latin typeface="Calibri"/>
              </a:rPr>
              <a:t> tai </a:t>
            </a:r>
            <a:r>
              <a:rPr lang="en-US" sz="2400" dirty="0" err="1">
                <a:latin typeface="Calibri"/>
              </a:rPr>
              <a:t>hyödyn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osalta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toimitaan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sovellettavan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kan</a:t>
            </a:r>
            <a:r>
              <a:rPr lang="en-US" sz="2400" dirty="0">
                <a:latin typeface="Calibri"/>
              </a:rPr>
              <a:t>-</a:t>
            </a:r>
          </a:p>
          <a:p>
            <a:pPr marL="0">
              <a:lnSpc>
                <a:spcPts val="2591"/>
              </a:lnSpc>
            </a:pPr>
            <a:r>
              <a:rPr lang="en-US" sz="2400" dirty="0" err="1">
                <a:latin typeface="Calibri"/>
              </a:rPr>
              <a:t>s</a:t>
            </a:r>
            <a:r>
              <a:rPr lang="en-US" sz="2400" b="0" i="0" spc="0" baseline="0" dirty="0" err="1">
                <a:latin typeface="Calibri"/>
              </a:rPr>
              <a:t>allisen</a:t>
            </a:r>
            <a:r>
              <a:rPr lang="en-US" sz="2400" b="0" i="0" spc="0" baseline="0" dirty="0">
                <a:latin typeface="Calibri"/>
              </a:rPr>
              <a:t> lain </a:t>
            </a:r>
            <a:r>
              <a:rPr lang="en-US" sz="2400" b="0" i="0" spc="0" baseline="0" dirty="0" err="1">
                <a:latin typeface="Calibri"/>
              </a:rPr>
              <a:t>m</a:t>
            </a:r>
            <a:r>
              <a:rPr lang="en-US" sz="2400" dirty="0" err="1">
                <a:latin typeface="Calibri"/>
              </a:rPr>
              <a:t>ukaisesti</a:t>
            </a:r>
            <a:r>
              <a:rPr lang="en-US" sz="2400" dirty="0">
                <a:latin typeface="Calibri"/>
              </a:rPr>
              <a:t>. </a:t>
            </a:r>
            <a:r>
              <a:rPr lang="en-US" sz="2400" dirty="0" err="1">
                <a:latin typeface="Calibri"/>
              </a:rPr>
              <a:t>Nämä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toimet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eivät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saa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vaikuttaa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kielteisesti</a:t>
            </a:r>
            <a:r>
              <a:rPr lang="en-US" sz="2400" dirty="0">
                <a:latin typeface="Calibri"/>
              </a:rPr>
              <a:t> </a:t>
            </a:r>
            <a:r>
              <a:rPr lang="en-US" sz="2400" dirty="0" err="1">
                <a:latin typeface="Calibri"/>
              </a:rPr>
              <a:t>unionin</a:t>
            </a:r>
            <a:endParaRPr lang="en-US" sz="2400" dirty="0">
              <a:latin typeface="Calibri"/>
            </a:endParaRPr>
          </a:p>
          <a:p>
            <a:pPr marL="0">
              <a:lnSpc>
                <a:spcPts val="2591"/>
              </a:lnSpc>
            </a:pPr>
            <a:r>
              <a:rPr lang="en-US" sz="2400" dirty="0">
                <a:latin typeface="Calibri"/>
              </a:rPr>
              <a:t>t</a:t>
            </a:r>
            <a:r>
              <a:rPr lang="en-US" sz="2400" b="0" i="0" spc="0" baseline="0" dirty="0">
                <a:latin typeface="Calibri"/>
              </a:rPr>
              <a:t>ai </a:t>
            </a:r>
            <a:r>
              <a:rPr lang="en-US" sz="2400" b="0" i="0" spc="0" baseline="0" dirty="0" err="1">
                <a:latin typeface="Calibri"/>
              </a:rPr>
              <a:t>muiden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rikoksen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uhrien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oikeuksiin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saada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korvausta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heille</a:t>
            </a:r>
            <a:r>
              <a:rPr lang="en-US" sz="2400" b="0" i="0" spc="0" baseline="0" dirty="0">
                <a:latin typeface="Calibri"/>
              </a:rPr>
              <a:t> </a:t>
            </a:r>
            <a:r>
              <a:rPr lang="en-US" sz="2400" b="0" i="0" spc="0" baseline="0" dirty="0" err="1">
                <a:latin typeface="Calibri"/>
              </a:rPr>
              <a:t>aiheutuneesta</a:t>
            </a:r>
            <a:r>
              <a:rPr lang="en-US" sz="2400" b="0" i="0" spc="0" baseline="0" dirty="0">
                <a:latin typeface="Calibri"/>
              </a:rPr>
              <a:t> </a:t>
            </a:r>
          </a:p>
          <a:p>
            <a:pPr marL="0">
              <a:lnSpc>
                <a:spcPts val="2591"/>
              </a:lnSpc>
            </a:pPr>
            <a:r>
              <a:rPr lang="en-US" sz="2400" b="0" i="0" spc="0" baseline="0" dirty="0" err="1">
                <a:latin typeface="Calibri"/>
              </a:rPr>
              <a:t>vahingosta</a:t>
            </a:r>
            <a:r>
              <a:rPr lang="en-US" sz="2400" b="0" i="0" spc="0" baseline="0" dirty="0">
                <a:latin typeface="Calibri"/>
              </a:rPr>
              <a:t>. </a:t>
            </a:r>
          </a:p>
        </p:txBody>
      </p:sp>
      <p:sp>
        <p:nvSpPr>
          <p:cNvPr id="325" name="Rectangle 325"/>
          <p:cNvSpPr/>
          <p:nvPr/>
        </p:nvSpPr>
        <p:spPr>
          <a:xfrm>
            <a:off x="11091418" y="6424880"/>
            <a:ext cx="170078" cy="2039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0" i="0" spc="0" baseline="0" dirty="0">
                <a:solidFill>
                  <a:srgbClr val="FFFFFF"/>
                </a:solidFill>
                <a:latin typeface="Arial"/>
              </a:rPr>
              <a:t>33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74</Words>
  <Application>Microsoft Office PowerPoint</Application>
  <PresentationFormat>Laajakuva</PresentationFormat>
  <Paragraphs>11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Calibri</vt:lpstr>
      <vt:lpstr>Arial</vt:lpstr>
      <vt:lpstr>Calibri-Light</vt:lpstr>
      <vt:lpstr>Office Theme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Sahavirta Ritva (Syyttäjälaitos)</dc:creator>
  <cp:lastModifiedBy>Sahavirta Ritva (SY)</cp:lastModifiedBy>
  <cp:revision>7</cp:revision>
  <dcterms:modified xsi:type="dcterms:W3CDTF">2022-07-27T10:36:14Z</dcterms:modified>
</cp:coreProperties>
</file>